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9"/>
  </p:notesMasterIdLst>
  <p:sldIdLst>
    <p:sldId id="256" r:id="rId2"/>
    <p:sldId id="258" r:id="rId3"/>
    <p:sldId id="260" r:id="rId4"/>
    <p:sldId id="257" r:id="rId5"/>
    <p:sldId id="259" r:id="rId6"/>
    <p:sldId id="262" r:id="rId7"/>
    <p:sldId id="261" r:id="rId8"/>
  </p:sldIdLst>
  <p:sldSz cx="12192000" cy="6858000"/>
  <p:notesSz cx="6858000" cy="9144000"/>
  <p:embeddedFontLst>
    <p:embeddedFont>
      <p:font typeface="微軟正黑體" panose="020B0604030504040204" pitchFamily="34" charset="-120"/>
      <p:regular r:id="rId10"/>
      <p:bold r:id="rId11"/>
    </p:embeddedFont>
    <p:embeddedFont>
      <p:font typeface="Calibri Light" panose="020F0302020204030204" pitchFamily="34" charset="0"/>
      <p:regular r:id="rId12"/>
      <p:italic r:id="rId13"/>
    </p:embeddedFont>
    <p:embeddedFont>
      <p:font typeface="Calibri" panose="020F0502020204030204" pitchFamily="34" charset="0"/>
      <p:regular r:id="rId14"/>
      <p:bold r:id="rId15"/>
      <p:italic r:id="rId16"/>
      <p:boldItalic r:id="rId17"/>
    </p:embeddedFont>
  </p:embeddedFontLst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00"/>
    <a:srgbClr val="008000"/>
    <a:srgbClr val="990099"/>
    <a:srgbClr val="404040"/>
    <a:srgbClr val="E6E6E6"/>
    <a:srgbClr val="669999"/>
    <a:srgbClr val="339933"/>
    <a:srgbClr val="FF9900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84" d="100"/>
          <a:sy n="84" d="100"/>
        </p:scale>
        <p:origin x="581" y="77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10" Type="http://schemas.openxmlformats.org/officeDocument/2006/relationships/font" Target="fonts/font1.fntdata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DF5E24-6ADA-47F0-94F2-9047E196ADB7}" type="datetimeFigureOut">
              <a:rPr lang="zh-TW" altLang="en-US" smtClean="0"/>
              <a:t>2019/8/9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E96192-F5C7-4EDE-B0E2-6446BC3E047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608389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1C601-5D77-4140-AE80-FD238DDE72E1}" type="datetime1">
              <a:rPr lang="zh-TW" altLang="en-US" smtClean="0"/>
              <a:t>2019/8/9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9548C-D290-4736-9FD9-1BAC3A59A32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489257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2AAAE8-3DF3-44AF-B06E-F0B688C3C195}" type="datetime1">
              <a:rPr lang="zh-TW" altLang="en-US" smtClean="0"/>
              <a:t>2019/8/9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9548C-D290-4736-9FD9-1BAC3A59A32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719199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A240F-247A-437E-A272-1450F739427C}" type="datetime1">
              <a:rPr lang="zh-TW" altLang="en-US" smtClean="0"/>
              <a:t>2019/8/9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9548C-D290-4736-9FD9-1BAC3A59A32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509004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F8B70-B9CA-4AB4-9772-87498A5A4C7F}" type="datetime1">
              <a:rPr lang="zh-TW" altLang="en-US" smtClean="0"/>
              <a:t>2019/8/9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9548C-D290-4736-9FD9-1BAC3A59A32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94301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05BE6-BDCD-4C48-A71C-CFB3EB9FC92E}" type="datetime1">
              <a:rPr lang="zh-TW" altLang="en-US" smtClean="0"/>
              <a:t>2019/8/9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9548C-D290-4736-9FD9-1BAC3A59A32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164774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8C6DB-B5F5-4FDE-A62B-DF78408F4AD4}" type="datetime1">
              <a:rPr lang="zh-TW" altLang="en-US" smtClean="0"/>
              <a:t>2019/8/9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9548C-D290-4736-9FD9-1BAC3A59A32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750685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F95C41-71F5-4204-9D46-BE7B57B75BC2}" type="datetime1">
              <a:rPr lang="zh-TW" altLang="en-US" smtClean="0"/>
              <a:t>2019/8/9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9548C-D290-4736-9FD9-1BAC3A59A32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853913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A40483-D389-46F1-A42B-3B6F56C8A450}" type="datetime1">
              <a:rPr lang="zh-TW" altLang="en-US" smtClean="0"/>
              <a:t>2019/8/9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9548C-D290-4736-9FD9-1BAC3A59A32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57931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96456F-C376-4DE0-BB5A-EC25F722F5C2}" type="datetime1">
              <a:rPr lang="zh-TW" altLang="en-US" smtClean="0"/>
              <a:t>2019/8/9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grpSp>
        <p:nvGrpSpPr>
          <p:cNvPr id="5" name="群組 4"/>
          <p:cNvGrpSpPr/>
          <p:nvPr userDrawn="1"/>
        </p:nvGrpSpPr>
        <p:grpSpPr>
          <a:xfrm>
            <a:off x="11353800" y="6028212"/>
            <a:ext cx="667381" cy="656276"/>
            <a:chOff x="9226808" y="2255679"/>
            <a:chExt cx="1348244" cy="1325809"/>
          </a:xfrm>
        </p:grpSpPr>
        <p:sp>
          <p:nvSpPr>
            <p:cNvPr id="6" name="矩形 5"/>
            <p:cNvSpPr/>
            <p:nvPr/>
          </p:nvSpPr>
          <p:spPr>
            <a:xfrm rot="5400000" flipH="1">
              <a:off x="9226808" y="2255679"/>
              <a:ext cx="294323" cy="294323"/>
            </a:xfrm>
            <a:prstGeom prst="rect">
              <a:avLst/>
            </a:prstGeom>
            <a:solidFill>
              <a:srgbClr val="990099"/>
            </a:solidFill>
            <a:ln w="31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矩形 6"/>
            <p:cNvSpPr/>
            <p:nvPr/>
          </p:nvSpPr>
          <p:spPr>
            <a:xfrm rot="5400000" flipH="1">
              <a:off x="9226808" y="3287165"/>
              <a:ext cx="294323" cy="294323"/>
            </a:xfrm>
            <a:prstGeom prst="rect">
              <a:avLst/>
            </a:prstGeom>
            <a:solidFill>
              <a:srgbClr val="404040"/>
            </a:solidFill>
            <a:ln w="31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矩形 7"/>
            <p:cNvSpPr/>
            <p:nvPr/>
          </p:nvSpPr>
          <p:spPr>
            <a:xfrm rot="5400000" flipH="1">
              <a:off x="9226808" y="2943336"/>
              <a:ext cx="294323" cy="294323"/>
            </a:xfrm>
            <a:prstGeom prst="rect">
              <a:avLst/>
            </a:prstGeom>
            <a:solidFill>
              <a:srgbClr val="FF6600"/>
            </a:solidFill>
            <a:ln w="31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矩形 8"/>
            <p:cNvSpPr/>
            <p:nvPr/>
          </p:nvSpPr>
          <p:spPr>
            <a:xfrm rot="5400000" flipH="1">
              <a:off x="9226808" y="2599508"/>
              <a:ext cx="294323" cy="294323"/>
            </a:xfrm>
            <a:prstGeom prst="rect">
              <a:avLst/>
            </a:prstGeom>
            <a:solidFill>
              <a:srgbClr val="404040"/>
            </a:solidFill>
            <a:ln w="31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矩形 9"/>
            <p:cNvSpPr/>
            <p:nvPr/>
          </p:nvSpPr>
          <p:spPr>
            <a:xfrm rot="5400000" flipH="1">
              <a:off x="10280729" y="2255679"/>
              <a:ext cx="294323" cy="294323"/>
            </a:xfrm>
            <a:prstGeom prst="rect">
              <a:avLst/>
            </a:prstGeom>
            <a:solidFill>
              <a:srgbClr val="404040"/>
            </a:solidFill>
            <a:ln w="31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矩形 10"/>
            <p:cNvSpPr/>
            <p:nvPr/>
          </p:nvSpPr>
          <p:spPr>
            <a:xfrm rot="5400000" flipH="1">
              <a:off x="10280729" y="3287165"/>
              <a:ext cx="294323" cy="294323"/>
            </a:xfrm>
            <a:prstGeom prst="rect">
              <a:avLst/>
            </a:prstGeom>
            <a:solidFill>
              <a:srgbClr val="0070C0"/>
            </a:solidFill>
            <a:ln w="31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矩形 11"/>
            <p:cNvSpPr/>
            <p:nvPr/>
          </p:nvSpPr>
          <p:spPr>
            <a:xfrm rot="5400000" flipH="1">
              <a:off x="10280729" y="2943336"/>
              <a:ext cx="294323" cy="294323"/>
            </a:xfrm>
            <a:prstGeom prst="rect">
              <a:avLst/>
            </a:prstGeom>
            <a:solidFill>
              <a:srgbClr val="404040"/>
            </a:solidFill>
            <a:ln w="31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矩形 12"/>
            <p:cNvSpPr/>
            <p:nvPr/>
          </p:nvSpPr>
          <p:spPr>
            <a:xfrm rot="5400000" flipH="1">
              <a:off x="10280729" y="2599508"/>
              <a:ext cx="294323" cy="294323"/>
            </a:xfrm>
            <a:prstGeom prst="rect">
              <a:avLst/>
            </a:prstGeom>
            <a:solidFill>
              <a:srgbClr val="FFC000"/>
            </a:solidFill>
            <a:ln w="31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矩形 13"/>
            <p:cNvSpPr/>
            <p:nvPr/>
          </p:nvSpPr>
          <p:spPr>
            <a:xfrm rot="5400000" flipH="1">
              <a:off x="9929423" y="2255680"/>
              <a:ext cx="294323" cy="294323"/>
            </a:xfrm>
            <a:prstGeom prst="rect">
              <a:avLst/>
            </a:prstGeom>
            <a:solidFill>
              <a:srgbClr val="FF0000"/>
            </a:solidFill>
            <a:ln w="31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矩形 14"/>
            <p:cNvSpPr/>
            <p:nvPr/>
          </p:nvSpPr>
          <p:spPr>
            <a:xfrm rot="5400000" flipH="1">
              <a:off x="9929423" y="3287165"/>
              <a:ext cx="294323" cy="294323"/>
            </a:xfrm>
            <a:prstGeom prst="rect">
              <a:avLst/>
            </a:prstGeom>
            <a:solidFill>
              <a:srgbClr val="404040"/>
            </a:solidFill>
            <a:ln w="31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矩形 17"/>
            <p:cNvSpPr/>
            <p:nvPr/>
          </p:nvSpPr>
          <p:spPr>
            <a:xfrm rot="5400000" flipH="1">
              <a:off x="9578115" y="2255679"/>
              <a:ext cx="294323" cy="294323"/>
            </a:xfrm>
            <a:prstGeom prst="rect">
              <a:avLst/>
            </a:prstGeom>
            <a:solidFill>
              <a:srgbClr val="404040"/>
            </a:solidFill>
            <a:ln w="31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矩形 18"/>
            <p:cNvSpPr/>
            <p:nvPr/>
          </p:nvSpPr>
          <p:spPr>
            <a:xfrm rot="5400000" flipH="1">
              <a:off x="9578115" y="3287165"/>
              <a:ext cx="294323" cy="294323"/>
            </a:xfrm>
            <a:prstGeom prst="rect">
              <a:avLst/>
            </a:prstGeom>
            <a:solidFill>
              <a:srgbClr val="008000"/>
            </a:solidFill>
            <a:ln w="31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9107647" y="6189442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fld id="{5799548C-D290-4736-9FD9-1BAC3A59A321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627299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719EF-C19A-4B47-80DC-C008BBBB05A1}" type="datetime1">
              <a:rPr lang="zh-TW" altLang="en-US" smtClean="0"/>
              <a:t>2019/8/9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9548C-D290-4736-9FD9-1BAC3A59A32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215822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B31D7-0BE5-40B3-B7F4-1C48CF318E77}" type="datetime1">
              <a:rPr lang="zh-TW" altLang="en-US" smtClean="0"/>
              <a:t>2019/8/9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9548C-D290-4736-9FD9-1BAC3A59A32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611002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699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1CDD33-214D-4C5B-8C3A-95F8E12D0966}" type="datetime1">
              <a:rPr lang="zh-TW" altLang="en-US" smtClean="0"/>
              <a:t>2019/8/9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99548C-D290-4736-9FD9-1BAC3A59A32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1289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矩形 528"/>
          <p:cNvSpPr/>
          <p:nvPr/>
        </p:nvSpPr>
        <p:spPr>
          <a:xfrm rot="5400000" flipH="1">
            <a:off x="12149876" y="3515500"/>
            <a:ext cx="360000" cy="360000"/>
          </a:xfrm>
          <a:prstGeom prst="rect">
            <a:avLst/>
          </a:prstGeom>
          <a:solidFill>
            <a:srgbClr val="404040"/>
          </a:solidFill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034" name="群組 1033"/>
          <p:cNvGrpSpPr/>
          <p:nvPr/>
        </p:nvGrpSpPr>
        <p:grpSpPr>
          <a:xfrm>
            <a:off x="0" y="-272153"/>
            <a:ext cx="5941891" cy="7509402"/>
            <a:chOff x="0" y="-261938"/>
            <a:chExt cx="5941891" cy="7509402"/>
          </a:xfrm>
        </p:grpSpPr>
        <p:sp>
          <p:nvSpPr>
            <p:cNvPr id="340" name="矩形 339"/>
            <p:cNvSpPr/>
            <p:nvPr/>
          </p:nvSpPr>
          <p:spPr>
            <a:xfrm rot="5400000" flipH="1">
              <a:off x="0" y="6887463"/>
              <a:ext cx="360000" cy="36000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41" name="矩形 340"/>
            <p:cNvSpPr/>
            <p:nvPr/>
          </p:nvSpPr>
          <p:spPr>
            <a:xfrm rot="5400000" flipH="1">
              <a:off x="0" y="6466910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42" name="矩形 341"/>
            <p:cNvSpPr/>
            <p:nvPr/>
          </p:nvSpPr>
          <p:spPr>
            <a:xfrm rot="5400000" flipH="1">
              <a:off x="0" y="6046357"/>
              <a:ext cx="360000" cy="36000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43" name="矩形 342"/>
            <p:cNvSpPr/>
            <p:nvPr/>
          </p:nvSpPr>
          <p:spPr>
            <a:xfrm rot="5400000" flipH="1">
              <a:off x="0" y="5625804"/>
              <a:ext cx="360000" cy="360000"/>
            </a:xfrm>
            <a:prstGeom prst="rect">
              <a:avLst/>
            </a:prstGeom>
            <a:solidFill>
              <a:srgbClr val="0070C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44" name="矩形 343"/>
            <p:cNvSpPr/>
            <p:nvPr/>
          </p:nvSpPr>
          <p:spPr>
            <a:xfrm rot="5400000" flipH="1">
              <a:off x="0" y="5205251"/>
              <a:ext cx="360000" cy="360000"/>
            </a:xfrm>
            <a:prstGeom prst="rect">
              <a:avLst/>
            </a:prstGeom>
            <a:solidFill>
              <a:srgbClr val="0070C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45" name="矩形 344"/>
            <p:cNvSpPr/>
            <p:nvPr/>
          </p:nvSpPr>
          <p:spPr>
            <a:xfrm rot="5400000" flipH="1">
              <a:off x="0" y="4784698"/>
              <a:ext cx="360000" cy="360000"/>
            </a:xfrm>
            <a:prstGeom prst="rect">
              <a:avLst/>
            </a:prstGeom>
            <a:solidFill>
              <a:srgbClr val="008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46" name="矩形 345"/>
            <p:cNvSpPr/>
            <p:nvPr/>
          </p:nvSpPr>
          <p:spPr>
            <a:xfrm rot="5400000" flipH="1">
              <a:off x="0" y="4364145"/>
              <a:ext cx="360000" cy="360000"/>
            </a:xfrm>
            <a:prstGeom prst="rect">
              <a:avLst/>
            </a:prstGeom>
            <a:solidFill>
              <a:srgbClr val="990099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47" name="矩形 346"/>
            <p:cNvSpPr/>
            <p:nvPr/>
          </p:nvSpPr>
          <p:spPr>
            <a:xfrm rot="5400000" flipH="1">
              <a:off x="0" y="1420274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48" name="矩形 347"/>
            <p:cNvSpPr/>
            <p:nvPr/>
          </p:nvSpPr>
          <p:spPr>
            <a:xfrm rot="5400000" flipH="1">
              <a:off x="0" y="3943592"/>
              <a:ext cx="360000" cy="360000"/>
            </a:xfrm>
            <a:prstGeom prst="rect">
              <a:avLst/>
            </a:prstGeom>
            <a:solidFill>
              <a:srgbClr val="990099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49" name="矩形 348"/>
            <p:cNvSpPr/>
            <p:nvPr/>
          </p:nvSpPr>
          <p:spPr>
            <a:xfrm rot="5400000" flipH="1">
              <a:off x="0" y="3102486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50" name="矩形 349"/>
            <p:cNvSpPr/>
            <p:nvPr/>
          </p:nvSpPr>
          <p:spPr>
            <a:xfrm rot="5400000" flipH="1">
              <a:off x="0" y="3523039"/>
              <a:ext cx="360000" cy="36000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51" name="矩形 350"/>
            <p:cNvSpPr/>
            <p:nvPr/>
          </p:nvSpPr>
          <p:spPr>
            <a:xfrm rot="5400000" flipH="1">
              <a:off x="0" y="2681933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52" name="矩形 351"/>
            <p:cNvSpPr/>
            <p:nvPr/>
          </p:nvSpPr>
          <p:spPr>
            <a:xfrm rot="5400000" flipH="1">
              <a:off x="0" y="2261380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53" name="矩形 352"/>
            <p:cNvSpPr/>
            <p:nvPr/>
          </p:nvSpPr>
          <p:spPr>
            <a:xfrm rot="5400000" flipH="1">
              <a:off x="0" y="1840827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56" name="矩形 355"/>
            <p:cNvSpPr/>
            <p:nvPr/>
          </p:nvSpPr>
          <p:spPr>
            <a:xfrm rot="5400000" flipH="1">
              <a:off x="0" y="158615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57" name="矩形 356"/>
            <p:cNvSpPr/>
            <p:nvPr/>
          </p:nvSpPr>
          <p:spPr>
            <a:xfrm rot="5400000" flipH="1">
              <a:off x="0" y="579168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58" name="矩形 357"/>
            <p:cNvSpPr/>
            <p:nvPr/>
          </p:nvSpPr>
          <p:spPr>
            <a:xfrm rot="5400000" flipH="1">
              <a:off x="0" y="-261938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59" name="矩形 358"/>
            <p:cNvSpPr/>
            <p:nvPr/>
          </p:nvSpPr>
          <p:spPr>
            <a:xfrm rot="5400000" flipH="1">
              <a:off x="0" y="999721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72" name="矩形 371"/>
            <p:cNvSpPr/>
            <p:nvPr/>
          </p:nvSpPr>
          <p:spPr>
            <a:xfrm rot="5400000" flipH="1">
              <a:off x="2148500" y="6887463"/>
              <a:ext cx="360000" cy="36000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73" name="矩形 372"/>
            <p:cNvSpPr/>
            <p:nvPr/>
          </p:nvSpPr>
          <p:spPr>
            <a:xfrm rot="5400000" flipH="1">
              <a:off x="2148500" y="6466910"/>
              <a:ext cx="360000" cy="36000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74" name="矩形 373"/>
            <p:cNvSpPr/>
            <p:nvPr/>
          </p:nvSpPr>
          <p:spPr>
            <a:xfrm rot="5400000" flipH="1">
              <a:off x="2148500" y="6046357"/>
              <a:ext cx="360000" cy="360000"/>
            </a:xfrm>
            <a:prstGeom prst="rect">
              <a:avLst/>
            </a:prstGeom>
            <a:solidFill>
              <a:srgbClr val="0070C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75" name="矩形 374"/>
            <p:cNvSpPr/>
            <p:nvPr/>
          </p:nvSpPr>
          <p:spPr>
            <a:xfrm rot="5400000" flipH="1">
              <a:off x="2148500" y="5625804"/>
              <a:ext cx="360000" cy="360000"/>
            </a:xfrm>
            <a:prstGeom prst="rect">
              <a:avLst/>
            </a:prstGeom>
            <a:solidFill>
              <a:srgbClr val="0070C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76" name="矩形 375"/>
            <p:cNvSpPr/>
            <p:nvPr/>
          </p:nvSpPr>
          <p:spPr>
            <a:xfrm rot="5400000" flipH="1">
              <a:off x="2148500" y="5205251"/>
              <a:ext cx="360000" cy="360000"/>
            </a:xfrm>
            <a:prstGeom prst="rect">
              <a:avLst/>
            </a:prstGeom>
            <a:solidFill>
              <a:srgbClr val="FF66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77" name="矩形 376"/>
            <p:cNvSpPr/>
            <p:nvPr/>
          </p:nvSpPr>
          <p:spPr>
            <a:xfrm rot="5400000" flipH="1">
              <a:off x="2148500" y="4784698"/>
              <a:ext cx="360000" cy="36000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78" name="矩形 377"/>
            <p:cNvSpPr/>
            <p:nvPr/>
          </p:nvSpPr>
          <p:spPr>
            <a:xfrm rot="5400000" flipH="1">
              <a:off x="2148500" y="4364145"/>
              <a:ext cx="360000" cy="36000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79" name="矩形 378"/>
            <p:cNvSpPr/>
            <p:nvPr/>
          </p:nvSpPr>
          <p:spPr>
            <a:xfrm rot="5400000" flipH="1">
              <a:off x="2148500" y="1420274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80" name="矩形 379"/>
            <p:cNvSpPr/>
            <p:nvPr/>
          </p:nvSpPr>
          <p:spPr>
            <a:xfrm rot="5400000" flipH="1">
              <a:off x="2148500" y="3943592"/>
              <a:ext cx="360000" cy="360000"/>
            </a:xfrm>
            <a:prstGeom prst="rect">
              <a:avLst/>
            </a:prstGeom>
            <a:solidFill>
              <a:srgbClr val="0070C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81" name="矩形 380"/>
            <p:cNvSpPr/>
            <p:nvPr/>
          </p:nvSpPr>
          <p:spPr>
            <a:xfrm rot="5400000" flipH="1">
              <a:off x="2148500" y="3102486"/>
              <a:ext cx="360000" cy="36000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82" name="矩形 381"/>
            <p:cNvSpPr/>
            <p:nvPr/>
          </p:nvSpPr>
          <p:spPr>
            <a:xfrm rot="5400000" flipH="1">
              <a:off x="2148500" y="3523039"/>
              <a:ext cx="360000" cy="36000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83" name="矩形 382"/>
            <p:cNvSpPr/>
            <p:nvPr/>
          </p:nvSpPr>
          <p:spPr>
            <a:xfrm rot="5400000" flipH="1">
              <a:off x="2148500" y="2681933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84" name="矩形 383"/>
            <p:cNvSpPr/>
            <p:nvPr/>
          </p:nvSpPr>
          <p:spPr>
            <a:xfrm rot="5400000" flipH="1">
              <a:off x="2148500" y="2261380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85" name="矩形 384"/>
            <p:cNvSpPr/>
            <p:nvPr/>
          </p:nvSpPr>
          <p:spPr>
            <a:xfrm rot="5400000" flipH="1">
              <a:off x="2148500" y="1840827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88" name="矩形 387"/>
            <p:cNvSpPr/>
            <p:nvPr/>
          </p:nvSpPr>
          <p:spPr>
            <a:xfrm rot="5400000" flipH="1">
              <a:off x="2148500" y="158615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89" name="矩形 388"/>
            <p:cNvSpPr/>
            <p:nvPr/>
          </p:nvSpPr>
          <p:spPr>
            <a:xfrm rot="5400000" flipH="1">
              <a:off x="2148500" y="579168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90" name="矩形 389"/>
            <p:cNvSpPr/>
            <p:nvPr/>
          </p:nvSpPr>
          <p:spPr>
            <a:xfrm rot="5400000" flipH="1">
              <a:off x="2148500" y="-261938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91" name="矩形 390"/>
            <p:cNvSpPr/>
            <p:nvPr/>
          </p:nvSpPr>
          <p:spPr>
            <a:xfrm rot="5400000" flipH="1">
              <a:off x="2148500" y="999721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04" name="矩形 403"/>
            <p:cNvSpPr/>
            <p:nvPr/>
          </p:nvSpPr>
          <p:spPr>
            <a:xfrm rot="5400000" flipH="1">
              <a:off x="1718800" y="6887463"/>
              <a:ext cx="360000" cy="36000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05" name="矩形 404"/>
            <p:cNvSpPr/>
            <p:nvPr/>
          </p:nvSpPr>
          <p:spPr>
            <a:xfrm rot="5400000" flipH="1">
              <a:off x="1718800" y="6466910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06" name="矩形 405"/>
            <p:cNvSpPr/>
            <p:nvPr/>
          </p:nvSpPr>
          <p:spPr>
            <a:xfrm rot="5400000" flipH="1">
              <a:off x="1718800" y="6046357"/>
              <a:ext cx="360000" cy="360000"/>
            </a:xfrm>
            <a:prstGeom prst="rect">
              <a:avLst/>
            </a:prstGeom>
            <a:solidFill>
              <a:srgbClr val="0070C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07" name="矩形 406"/>
            <p:cNvSpPr/>
            <p:nvPr/>
          </p:nvSpPr>
          <p:spPr>
            <a:xfrm rot="5400000" flipH="1">
              <a:off x="1718800" y="5625804"/>
              <a:ext cx="360000" cy="360000"/>
            </a:xfrm>
            <a:prstGeom prst="rect">
              <a:avLst/>
            </a:prstGeom>
            <a:solidFill>
              <a:srgbClr val="FF66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08" name="矩形 407"/>
            <p:cNvSpPr/>
            <p:nvPr/>
          </p:nvSpPr>
          <p:spPr>
            <a:xfrm rot="5400000" flipH="1">
              <a:off x="1718800" y="5205251"/>
              <a:ext cx="360000" cy="360000"/>
            </a:xfrm>
            <a:prstGeom prst="rect">
              <a:avLst/>
            </a:prstGeom>
            <a:solidFill>
              <a:srgbClr val="FF66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09" name="矩形 408"/>
            <p:cNvSpPr/>
            <p:nvPr/>
          </p:nvSpPr>
          <p:spPr>
            <a:xfrm rot="5400000" flipH="1">
              <a:off x="1718800" y="4784698"/>
              <a:ext cx="360000" cy="360000"/>
            </a:xfrm>
            <a:prstGeom prst="rect">
              <a:avLst/>
            </a:prstGeom>
            <a:solidFill>
              <a:srgbClr val="990099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10" name="矩形 409"/>
            <p:cNvSpPr/>
            <p:nvPr/>
          </p:nvSpPr>
          <p:spPr>
            <a:xfrm rot="5400000" flipH="1">
              <a:off x="1718800" y="4364145"/>
              <a:ext cx="360000" cy="360000"/>
            </a:xfrm>
            <a:prstGeom prst="rect">
              <a:avLst/>
            </a:prstGeom>
            <a:solidFill>
              <a:srgbClr val="990099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11" name="矩形 410"/>
            <p:cNvSpPr/>
            <p:nvPr/>
          </p:nvSpPr>
          <p:spPr>
            <a:xfrm rot="5400000" flipH="1">
              <a:off x="1718800" y="1420274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12" name="矩形 411"/>
            <p:cNvSpPr/>
            <p:nvPr/>
          </p:nvSpPr>
          <p:spPr>
            <a:xfrm rot="5400000" flipH="1">
              <a:off x="1718800" y="3943592"/>
              <a:ext cx="360000" cy="360000"/>
            </a:xfrm>
            <a:prstGeom prst="rect">
              <a:avLst/>
            </a:prstGeom>
            <a:solidFill>
              <a:srgbClr val="0070C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13" name="矩形 412"/>
            <p:cNvSpPr/>
            <p:nvPr/>
          </p:nvSpPr>
          <p:spPr>
            <a:xfrm rot="5400000" flipH="1">
              <a:off x="1718800" y="3102486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14" name="矩形 413"/>
            <p:cNvSpPr/>
            <p:nvPr/>
          </p:nvSpPr>
          <p:spPr>
            <a:xfrm rot="5400000" flipH="1">
              <a:off x="1718800" y="3523039"/>
              <a:ext cx="360000" cy="360000"/>
            </a:xfrm>
            <a:prstGeom prst="rect">
              <a:avLst/>
            </a:prstGeom>
            <a:solidFill>
              <a:srgbClr val="008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15" name="矩形 414"/>
            <p:cNvSpPr/>
            <p:nvPr/>
          </p:nvSpPr>
          <p:spPr>
            <a:xfrm rot="5400000" flipH="1">
              <a:off x="1718800" y="2681933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16" name="矩形 415"/>
            <p:cNvSpPr/>
            <p:nvPr/>
          </p:nvSpPr>
          <p:spPr>
            <a:xfrm rot="5400000" flipH="1">
              <a:off x="1718800" y="2261380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17" name="矩形 416"/>
            <p:cNvSpPr/>
            <p:nvPr/>
          </p:nvSpPr>
          <p:spPr>
            <a:xfrm rot="5400000" flipH="1">
              <a:off x="1718800" y="1840827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20" name="矩形 419"/>
            <p:cNvSpPr/>
            <p:nvPr/>
          </p:nvSpPr>
          <p:spPr>
            <a:xfrm rot="5400000" flipH="1">
              <a:off x="1718800" y="158615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21" name="矩形 420"/>
            <p:cNvSpPr/>
            <p:nvPr/>
          </p:nvSpPr>
          <p:spPr>
            <a:xfrm rot="5400000" flipH="1">
              <a:off x="1718800" y="579168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22" name="矩形 421"/>
            <p:cNvSpPr/>
            <p:nvPr/>
          </p:nvSpPr>
          <p:spPr>
            <a:xfrm rot="5400000" flipH="1">
              <a:off x="1718800" y="-261938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23" name="矩形 422"/>
            <p:cNvSpPr/>
            <p:nvPr/>
          </p:nvSpPr>
          <p:spPr>
            <a:xfrm rot="5400000" flipH="1">
              <a:off x="1718800" y="999721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36" name="矩形 435"/>
            <p:cNvSpPr/>
            <p:nvPr/>
          </p:nvSpPr>
          <p:spPr>
            <a:xfrm rot="5400000" flipH="1">
              <a:off x="1289100" y="6887463"/>
              <a:ext cx="360000" cy="36000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37" name="矩形 436"/>
            <p:cNvSpPr/>
            <p:nvPr/>
          </p:nvSpPr>
          <p:spPr>
            <a:xfrm rot="5400000" flipH="1">
              <a:off x="1289100" y="6466910"/>
              <a:ext cx="360000" cy="360000"/>
            </a:xfrm>
            <a:prstGeom prst="rect">
              <a:avLst/>
            </a:prstGeom>
            <a:solidFill>
              <a:srgbClr val="FF0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38" name="矩形 437"/>
            <p:cNvSpPr/>
            <p:nvPr/>
          </p:nvSpPr>
          <p:spPr>
            <a:xfrm rot="5400000" flipH="1">
              <a:off x="1289100" y="6046357"/>
              <a:ext cx="360000" cy="360000"/>
            </a:xfrm>
            <a:prstGeom prst="rect">
              <a:avLst/>
            </a:prstGeom>
            <a:solidFill>
              <a:srgbClr val="FF0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39" name="矩形 438"/>
            <p:cNvSpPr/>
            <p:nvPr/>
          </p:nvSpPr>
          <p:spPr>
            <a:xfrm rot="5400000" flipH="1">
              <a:off x="1289100" y="5625804"/>
              <a:ext cx="360000" cy="360000"/>
            </a:xfrm>
            <a:prstGeom prst="rect">
              <a:avLst/>
            </a:prstGeom>
            <a:solidFill>
              <a:srgbClr val="FF0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40" name="矩形 439"/>
            <p:cNvSpPr/>
            <p:nvPr/>
          </p:nvSpPr>
          <p:spPr>
            <a:xfrm rot="5400000" flipH="1">
              <a:off x="1289100" y="5205251"/>
              <a:ext cx="360000" cy="360000"/>
            </a:xfrm>
            <a:prstGeom prst="rect">
              <a:avLst/>
            </a:prstGeom>
            <a:solidFill>
              <a:srgbClr val="FF0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41" name="矩形 440"/>
            <p:cNvSpPr/>
            <p:nvPr/>
          </p:nvSpPr>
          <p:spPr>
            <a:xfrm rot="5400000" flipH="1">
              <a:off x="1289100" y="4784698"/>
              <a:ext cx="360000" cy="360000"/>
            </a:xfrm>
            <a:prstGeom prst="rect">
              <a:avLst/>
            </a:prstGeom>
            <a:solidFill>
              <a:srgbClr val="990099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42" name="矩形 441"/>
            <p:cNvSpPr/>
            <p:nvPr/>
          </p:nvSpPr>
          <p:spPr>
            <a:xfrm rot="5400000" flipH="1">
              <a:off x="1289100" y="4364145"/>
              <a:ext cx="360000" cy="360000"/>
            </a:xfrm>
            <a:prstGeom prst="rect">
              <a:avLst/>
            </a:prstGeom>
            <a:solidFill>
              <a:srgbClr val="990099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43" name="矩形 442"/>
            <p:cNvSpPr/>
            <p:nvPr/>
          </p:nvSpPr>
          <p:spPr>
            <a:xfrm rot="5400000" flipH="1">
              <a:off x="1289100" y="1420274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44" name="矩形 443"/>
            <p:cNvSpPr/>
            <p:nvPr/>
          </p:nvSpPr>
          <p:spPr>
            <a:xfrm rot="5400000" flipH="1">
              <a:off x="1289100" y="3943592"/>
              <a:ext cx="360000" cy="360000"/>
            </a:xfrm>
            <a:prstGeom prst="rect">
              <a:avLst/>
            </a:prstGeom>
            <a:solidFill>
              <a:srgbClr val="0070C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45" name="矩形 444"/>
            <p:cNvSpPr/>
            <p:nvPr/>
          </p:nvSpPr>
          <p:spPr>
            <a:xfrm rot="5400000" flipH="1">
              <a:off x="1289100" y="3102486"/>
              <a:ext cx="360000" cy="360000"/>
            </a:xfrm>
            <a:prstGeom prst="rect">
              <a:avLst/>
            </a:prstGeom>
            <a:solidFill>
              <a:srgbClr val="008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46" name="矩形 445"/>
            <p:cNvSpPr/>
            <p:nvPr/>
          </p:nvSpPr>
          <p:spPr>
            <a:xfrm rot="5400000" flipH="1">
              <a:off x="1289100" y="3523039"/>
              <a:ext cx="360000" cy="360000"/>
            </a:xfrm>
            <a:prstGeom prst="rect">
              <a:avLst/>
            </a:prstGeom>
            <a:solidFill>
              <a:srgbClr val="008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47" name="矩形 446"/>
            <p:cNvSpPr/>
            <p:nvPr/>
          </p:nvSpPr>
          <p:spPr>
            <a:xfrm rot="5400000" flipH="1">
              <a:off x="1289100" y="2681933"/>
              <a:ext cx="360000" cy="360000"/>
            </a:xfrm>
            <a:prstGeom prst="rect">
              <a:avLst/>
            </a:prstGeom>
            <a:solidFill>
              <a:srgbClr val="008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48" name="矩形 447"/>
            <p:cNvSpPr/>
            <p:nvPr/>
          </p:nvSpPr>
          <p:spPr>
            <a:xfrm rot="5400000" flipH="1">
              <a:off x="1289100" y="2261380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49" name="矩形 448"/>
            <p:cNvSpPr/>
            <p:nvPr/>
          </p:nvSpPr>
          <p:spPr>
            <a:xfrm rot="5400000" flipH="1">
              <a:off x="1289100" y="1840827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52" name="矩形 451"/>
            <p:cNvSpPr/>
            <p:nvPr/>
          </p:nvSpPr>
          <p:spPr>
            <a:xfrm rot="5400000" flipH="1">
              <a:off x="1289100" y="158615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53" name="矩形 452"/>
            <p:cNvSpPr/>
            <p:nvPr/>
          </p:nvSpPr>
          <p:spPr>
            <a:xfrm rot="5400000" flipH="1">
              <a:off x="1289100" y="579168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54" name="矩形 453"/>
            <p:cNvSpPr/>
            <p:nvPr/>
          </p:nvSpPr>
          <p:spPr>
            <a:xfrm rot="5400000" flipH="1">
              <a:off x="1289100" y="-261938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55" name="矩形 454"/>
            <p:cNvSpPr/>
            <p:nvPr/>
          </p:nvSpPr>
          <p:spPr>
            <a:xfrm rot="5400000" flipH="1">
              <a:off x="1289100" y="999721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68" name="矩形 467"/>
            <p:cNvSpPr/>
            <p:nvPr/>
          </p:nvSpPr>
          <p:spPr>
            <a:xfrm rot="5400000" flipH="1">
              <a:off x="859400" y="6887464"/>
              <a:ext cx="360000" cy="36000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69" name="矩形 468"/>
            <p:cNvSpPr/>
            <p:nvPr/>
          </p:nvSpPr>
          <p:spPr>
            <a:xfrm rot="5400000" flipH="1">
              <a:off x="859400" y="6466911"/>
              <a:ext cx="360000" cy="36000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70" name="矩形 469"/>
            <p:cNvSpPr/>
            <p:nvPr/>
          </p:nvSpPr>
          <p:spPr>
            <a:xfrm rot="5400000" flipH="1">
              <a:off x="859400" y="6046358"/>
              <a:ext cx="360000" cy="36000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71" name="矩形 470"/>
            <p:cNvSpPr/>
            <p:nvPr/>
          </p:nvSpPr>
          <p:spPr>
            <a:xfrm rot="5400000" flipH="1">
              <a:off x="859400" y="5625805"/>
              <a:ext cx="360000" cy="36000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72" name="矩形 471"/>
            <p:cNvSpPr/>
            <p:nvPr/>
          </p:nvSpPr>
          <p:spPr>
            <a:xfrm rot="5400000" flipH="1">
              <a:off x="859400" y="5205252"/>
              <a:ext cx="360000" cy="36000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73" name="矩形 472"/>
            <p:cNvSpPr/>
            <p:nvPr/>
          </p:nvSpPr>
          <p:spPr>
            <a:xfrm rot="5400000" flipH="1">
              <a:off x="859400" y="4784699"/>
              <a:ext cx="360000" cy="360000"/>
            </a:xfrm>
            <a:prstGeom prst="rect">
              <a:avLst/>
            </a:prstGeom>
            <a:solidFill>
              <a:srgbClr val="008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74" name="矩形 473"/>
            <p:cNvSpPr/>
            <p:nvPr/>
          </p:nvSpPr>
          <p:spPr>
            <a:xfrm rot="5400000" flipH="1">
              <a:off x="859400" y="4364146"/>
              <a:ext cx="360000" cy="36000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75" name="矩形 474"/>
            <p:cNvSpPr/>
            <p:nvPr/>
          </p:nvSpPr>
          <p:spPr>
            <a:xfrm rot="5400000" flipH="1">
              <a:off x="859401" y="1420275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76" name="矩形 475"/>
            <p:cNvSpPr/>
            <p:nvPr/>
          </p:nvSpPr>
          <p:spPr>
            <a:xfrm rot="5400000" flipH="1">
              <a:off x="859400" y="3943593"/>
              <a:ext cx="360000" cy="360000"/>
            </a:xfrm>
            <a:prstGeom prst="rect">
              <a:avLst/>
            </a:prstGeom>
            <a:solidFill>
              <a:srgbClr val="FF66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77" name="矩形 476"/>
            <p:cNvSpPr/>
            <p:nvPr/>
          </p:nvSpPr>
          <p:spPr>
            <a:xfrm rot="5400000" flipH="1">
              <a:off x="859401" y="3102486"/>
              <a:ext cx="360000" cy="360000"/>
            </a:xfrm>
            <a:prstGeom prst="rect">
              <a:avLst/>
            </a:prstGeom>
            <a:solidFill>
              <a:srgbClr val="FF66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78" name="矩形 477"/>
            <p:cNvSpPr/>
            <p:nvPr/>
          </p:nvSpPr>
          <p:spPr>
            <a:xfrm rot="5400000" flipH="1">
              <a:off x="859400" y="3523040"/>
              <a:ext cx="360000" cy="360000"/>
            </a:xfrm>
            <a:prstGeom prst="rect">
              <a:avLst/>
            </a:prstGeom>
            <a:solidFill>
              <a:srgbClr val="FF66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79" name="矩形 478"/>
            <p:cNvSpPr/>
            <p:nvPr/>
          </p:nvSpPr>
          <p:spPr>
            <a:xfrm rot="5400000" flipH="1">
              <a:off x="859401" y="2681933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80" name="矩形 479"/>
            <p:cNvSpPr/>
            <p:nvPr/>
          </p:nvSpPr>
          <p:spPr>
            <a:xfrm rot="5400000" flipH="1">
              <a:off x="859401" y="2261381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81" name="矩形 480"/>
            <p:cNvSpPr/>
            <p:nvPr/>
          </p:nvSpPr>
          <p:spPr>
            <a:xfrm rot="5400000" flipH="1">
              <a:off x="859401" y="1840828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84" name="矩形 483"/>
            <p:cNvSpPr/>
            <p:nvPr/>
          </p:nvSpPr>
          <p:spPr>
            <a:xfrm rot="5400000" flipH="1">
              <a:off x="859401" y="158616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85" name="矩形 484"/>
            <p:cNvSpPr/>
            <p:nvPr/>
          </p:nvSpPr>
          <p:spPr>
            <a:xfrm rot="5400000" flipH="1">
              <a:off x="859400" y="579168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86" name="矩形 485"/>
            <p:cNvSpPr/>
            <p:nvPr/>
          </p:nvSpPr>
          <p:spPr>
            <a:xfrm rot="5400000" flipH="1">
              <a:off x="859401" y="-261937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87" name="矩形 486"/>
            <p:cNvSpPr/>
            <p:nvPr/>
          </p:nvSpPr>
          <p:spPr>
            <a:xfrm rot="5400000" flipH="1">
              <a:off x="859401" y="999722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00" name="矩形 499"/>
            <p:cNvSpPr/>
            <p:nvPr/>
          </p:nvSpPr>
          <p:spPr>
            <a:xfrm rot="5400000" flipH="1">
              <a:off x="429700" y="6887463"/>
              <a:ext cx="360000" cy="36000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01" name="矩形 500"/>
            <p:cNvSpPr/>
            <p:nvPr/>
          </p:nvSpPr>
          <p:spPr>
            <a:xfrm rot="5400000" flipH="1">
              <a:off x="429700" y="6466910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02" name="矩形 501"/>
            <p:cNvSpPr/>
            <p:nvPr/>
          </p:nvSpPr>
          <p:spPr>
            <a:xfrm rot="5400000" flipH="1">
              <a:off x="429700" y="6046357"/>
              <a:ext cx="360000" cy="360000"/>
            </a:xfrm>
            <a:prstGeom prst="rect">
              <a:avLst/>
            </a:prstGeom>
            <a:solidFill>
              <a:srgbClr val="0070C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03" name="矩形 502"/>
            <p:cNvSpPr/>
            <p:nvPr/>
          </p:nvSpPr>
          <p:spPr>
            <a:xfrm rot="5400000" flipH="1">
              <a:off x="429700" y="5625804"/>
              <a:ext cx="360000" cy="360000"/>
            </a:xfrm>
            <a:prstGeom prst="rect">
              <a:avLst/>
            </a:prstGeom>
            <a:solidFill>
              <a:srgbClr val="0070C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04" name="矩形 503"/>
            <p:cNvSpPr/>
            <p:nvPr/>
          </p:nvSpPr>
          <p:spPr>
            <a:xfrm rot="5400000" flipH="1">
              <a:off x="429700" y="5205251"/>
              <a:ext cx="360000" cy="360000"/>
            </a:xfrm>
            <a:prstGeom prst="rect">
              <a:avLst/>
            </a:prstGeom>
            <a:solidFill>
              <a:srgbClr val="008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05" name="矩形 504"/>
            <p:cNvSpPr/>
            <p:nvPr/>
          </p:nvSpPr>
          <p:spPr>
            <a:xfrm rot="5400000" flipH="1">
              <a:off x="429700" y="4784698"/>
              <a:ext cx="360000" cy="360000"/>
            </a:xfrm>
            <a:prstGeom prst="rect">
              <a:avLst/>
            </a:prstGeom>
            <a:solidFill>
              <a:srgbClr val="008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06" name="矩形 505"/>
            <p:cNvSpPr/>
            <p:nvPr/>
          </p:nvSpPr>
          <p:spPr>
            <a:xfrm rot="5400000" flipH="1">
              <a:off x="429700" y="4364145"/>
              <a:ext cx="360000" cy="36000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07" name="矩形 506"/>
            <p:cNvSpPr/>
            <p:nvPr/>
          </p:nvSpPr>
          <p:spPr>
            <a:xfrm rot="5400000" flipH="1">
              <a:off x="429700" y="1420274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08" name="矩形 507"/>
            <p:cNvSpPr/>
            <p:nvPr/>
          </p:nvSpPr>
          <p:spPr>
            <a:xfrm rot="5400000" flipH="1">
              <a:off x="429700" y="3943592"/>
              <a:ext cx="360000" cy="360000"/>
            </a:xfrm>
            <a:prstGeom prst="rect">
              <a:avLst/>
            </a:prstGeom>
            <a:solidFill>
              <a:srgbClr val="990099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09" name="矩形 508"/>
            <p:cNvSpPr/>
            <p:nvPr/>
          </p:nvSpPr>
          <p:spPr>
            <a:xfrm rot="5400000" flipH="1">
              <a:off x="429700" y="3102486"/>
              <a:ext cx="360000" cy="360000"/>
            </a:xfrm>
            <a:prstGeom prst="rect">
              <a:avLst/>
            </a:prstGeom>
            <a:solidFill>
              <a:srgbClr val="FF66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10" name="矩形 509"/>
            <p:cNvSpPr/>
            <p:nvPr/>
          </p:nvSpPr>
          <p:spPr>
            <a:xfrm rot="5400000" flipH="1">
              <a:off x="429700" y="3523039"/>
              <a:ext cx="360000" cy="36000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11" name="矩形 510"/>
            <p:cNvSpPr/>
            <p:nvPr/>
          </p:nvSpPr>
          <p:spPr>
            <a:xfrm rot="5400000" flipH="1">
              <a:off x="429700" y="2681933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12" name="矩形 511"/>
            <p:cNvSpPr/>
            <p:nvPr/>
          </p:nvSpPr>
          <p:spPr>
            <a:xfrm rot="5400000" flipH="1">
              <a:off x="429700" y="2261380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13" name="矩形 512"/>
            <p:cNvSpPr/>
            <p:nvPr/>
          </p:nvSpPr>
          <p:spPr>
            <a:xfrm rot="5400000" flipH="1">
              <a:off x="429700" y="1840827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16" name="矩形 515"/>
            <p:cNvSpPr/>
            <p:nvPr/>
          </p:nvSpPr>
          <p:spPr>
            <a:xfrm rot="5400000" flipH="1">
              <a:off x="429700" y="158615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17" name="矩形 516"/>
            <p:cNvSpPr/>
            <p:nvPr/>
          </p:nvSpPr>
          <p:spPr>
            <a:xfrm rot="5400000" flipH="1">
              <a:off x="429700" y="579168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18" name="矩形 517"/>
            <p:cNvSpPr/>
            <p:nvPr/>
          </p:nvSpPr>
          <p:spPr>
            <a:xfrm rot="5400000" flipH="1">
              <a:off x="429700" y="-261938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19" name="矩形 518"/>
            <p:cNvSpPr/>
            <p:nvPr/>
          </p:nvSpPr>
          <p:spPr>
            <a:xfrm rot="5400000" flipH="1">
              <a:off x="429700" y="999721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32" name="矩形 531"/>
            <p:cNvSpPr/>
            <p:nvPr/>
          </p:nvSpPr>
          <p:spPr>
            <a:xfrm rot="5400000" flipH="1">
              <a:off x="2578200" y="6887463"/>
              <a:ext cx="360000" cy="36000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33" name="矩形 532"/>
            <p:cNvSpPr/>
            <p:nvPr/>
          </p:nvSpPr>
          <p:spPr>
            <a:xfrm rot="5400000" flipH="1">
              <a:off x="2578200" y="6466910"/>
              <a:ext cx="360000" cy="36000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34" name="矩形 533"/>
            <p:cNvSpPr/>
            <p:nvPr/>
          </p:nvSpPr>
          <p:spPr>
            <a:xfrm rot="5400000" flipH="1">
              <a:off x="2578200" y="6046357"/>
              <a:ext cx="360000" cy="360000"/>
            </a:xfrm>
            <a:prstGeom prst="rect">
              <a:avLst/>
            </a:prstGeom>
            <a:solidFill>
              <a:srgbClr val="0070C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35" name="矩形 534"/>
            <p:cNvSpPr/>
            <p:nvPr/>
          </p:nvSpPr>
          <p:spPr>
            <a:xfrm rot="5400000" flipH="1">
              <a:off x="2578200" y="5625804"/>
              <a:ext cx="360000" cy="360000"/>
            </a:xfrm>
            <a:prstGeom prst="rect">
              <a:avLst/>
            </a:prstGeom>
            <a:solidFill>
              <a:srgbClr val="00B0F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36" name="矩形 535"/>
            <p:cNvSpPr/>
            <p:nvPr/>
          </p:nvSpPr>
          <p:spPr>
            <a:xfrm rot="5400000" flipH="1">
              <a:off x="2578200" y="5205251"/>
              <a:ext cx="360000" cy="360000"/>
            </a:xfrm>
            <a:prstGeom prst="rect">
              <a:avLst/>
            </a:prstGeom>
            <a:solidFill>
              <a:srgbClr val="00B0F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37" name="矩形 536"/>
            <p:cNvSpPr/>
            <p:nvPr/>
          </p:nvSpPr>
          <p:spPr>
            <a:xfrm rot="5400000" flipH="1">
              <a:off x="2578200" y="4784698"/>
              <a:ext cx="360000" cy="360000"/>
            </a:xfrm>
            <a:prstGeom prst="rect">
              <a:avLst/>
            </a:prstGeom>
            <a:solidFill>
              <a:srgbClr val="00B0F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38" name="矩形 537"/>
            <p:cNvSpPr/>
            <p:nvPr/>
          </p:nvSpPr>
          <p:spPr>
            <a:xfrm rot="5400000" flipH="1">
              <a:off x="2578200" y="4364145"/>
              <a:ext cx="360000" cy="360000"/>
            </a:xfrm>
            <a:prstGeom prst="rect">
              <a:avLst/>
            </a:prstGeom>
            <a:solidFill>
              <a:srgbClr val="00B0F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39" name="矩形 538"/>
            <p:cNvSpPr/>
            <p:nvPr/>
          </p:nvSpPr>
          <p:spPr>
            <a:xfrm rot="5400000" flipH="1">
              <a:off x="2578200" y="1420274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40" name="矩形 539"/>
            <p:cNvSpPr/>
            <p:nvPr/>
          </p:nvSpPr>
          <p:spPr>
            <a:xfrm rot="5400000" flipH="1">
              <a:off x="2578200" y="3943592"/>
              <a:ext cx="360000" cy="360000"/>
            </a:xfrm>
            <a:prstGeom prst="rect">
              <a:avLst/>
            </a:prstGeom>
            <a:solidFill>
              <a:srgbClr val="0070C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41" name="矩形 540"/>
            <p:cNvSpPr/>
            <p:nvPr/>
          </p:nvSpPr>
          <p:spPr>
            <a:xfrm rot="5400000" flipH="1">
              <a:off x="2578200" y="3102486"/>
              <a:ext cx="360000" cy="36000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42" name="矩形 541"/>
            <p:cNvSpPr/>
            <p:nvPr/>
          </p:nvSpPr>
          <p:spPr>
            <a:xfrm rot="5400000" flipH="1">
              <a:off x="2578200" y="3523039"/>
              <a:ext cx="360000" cy="36000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43" name="矩形 542"/>
            <p:cNvSpPr/>
            <p:nvPr/>
          </p:nvSpPr>
          <p:spPr>
            <a:xfrm rot="5400000" flipH="1">
              <a:off x="2578200" y="2681933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44" name="矩形 543"/>
            <p:cNvSpPr/>
            <p:nvPr/>
          </p:nvSpPr>
          <p:spPr>
            <a:xfrm rot="5400000" flipH="1">
              <a:off x="2578200" y="2261380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45" name="矩形 544"/>
            <p:cNvSpPr/>
            <p:nvPr/>
          </p:nvSpPr>
          <p:spPr>
            <a:xfrm rot="5400000" flipH="1">
              <a:off x="2578200" y="1840827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48" name="矩形 547"/>
            <p:cNvSpPr/>
            <p:nvPr/>
          </p:nvSpPr>
          <p:spPr>
            <a:xfrm rot="5400000" flipH="1">
              <a:off x="2578200" y="158615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49" name="矩形 548"/>
            <p:cNvSpPr/>
            <p:nvPr/>
          </p:nvSpPr>
          <p:spPr>
            <a:xfrm rot="5400000" flipH="1">
              <a:off x="2578200" y="579168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50" name="矩形 549"/>
            <p:cNvSpPr/>
            <p:nvPr/>
          </p:nvSpPr>
          <p:spPr>
            <a:xfrm rot="5400000" flipH="1">
              <a:off x="2578200" y="-261938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51" name="矩形 550"/>
            <p:cNvSpPr/>
            <p:nvPr/>
          </p:nvSpPr>
          <p:spPr>
            <a:xfrm rot="5400000" flipH="1">
              <a:off x="2578200" y="999721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65" name="矩形 564"/>
            <p:cNvSpPr/>
            <p:nvPr/>
          </p:nvSpPr>
          <p:spPr>
            <a:xfrm rot="5400000" flipH="1">
              <a:off x="3003691" y="6887463"/>
              <a:ext cx="360000" cy="36000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66" name="矩形 565"/>
            <p:cNvSpPr/>
            <p:nvPr/>
          </p:nvSpPr>
          <p:spPr>
            <a:xfrm rot="5400000" flipH="1">
              <a:off x="3003691" y="6466910"/>
              <a:ext cx="360000" cy="360000"/>
            </a:xfrm>
            <a:prstGeom prst="rect">
              <a:avLst/>
            </a:prstGeom>
            <a:solidFill>
              <a:srgbClr val="008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67" name="矩形 566"/>
            <p:cNvSpPr/>
            <p:nvPr/>
          </p:nvSpPr>
          <p:spPr>
            <a:xfrm rot="5400000" flipH="1">
              <a:off x="3003691" y="6046357"/>
              <a:ext cx="360000" cy="360000"/>
            </a:xfrm>
            <a:prstGeom prst="rect">
              <a:avLst/>
            </a:prstGeom>
            <a:solidFill>
              <a:srgbClr val="008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68" name="矩形 567"/>
            <p:cNvSpPr/>
            <p:nvPr/>
          </p:nvSpPr>
          <p:spPr>
            <a:xfrm rot="5400000" flipH="1">
              <a:off x="3003691" y="5625804"/>
              <a:ext cx="360000" cy="360000"/>
            </a:xfrm>
            <a:prstGeom prst="rect">
              <a:avLst/>
            </a:prstGeom>
            <a:solidFill>
              <a:srgbClr val="FF0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69" name="矩形 568"/>
            <p:cNvSpPr/>
            <p:nvPr/>
          </p:nvSpPr>
          <p:spPr>
            <a:xfrm rot="5400000" flipH="1">
              <a:off x="3003691" y="5205251"/>
              <a:ext cx="360000" cy="360000"/>
            </a:xfrm>
            <a:prstGeom prst="rect">
              <a:avLst/>
            </a:prstGeom>
            <a:solidFill>
              <a:srgbClr val="FF0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70" name="矩形 569"/>
            <p:cNvSpPr/>
            <p:nvPr/>
          </p:nvSpPr>
          <p:spPr>
            <a:xfrm rot="5400000" flipH="1">
              <a:off x="3003691" y="4784698"/>
              <a:ext cx="360000" cy="36000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71" name="矩形 570"/>
            <p:cNvSpPr/>
            <p:nvPr/>
          </p:nvSpPr>
          <p:spPr>
            <a:xfrm rot="5400000" flipH="1">
              <a:off x="3003691" y="4364145"/>
              <a:ext cx="360000" cy="36000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72" name="矩形 571"/>
            <p:cNvSpPr/>
            <p:nvPr/>
          </p:nvSpPr>
          <p:spPr>
            <a:xfrm rot="5400000" flipH="1">
              <a:off x="3003691" y="1420274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73" name="矩形 572"/>
            <p:cNvSpPr/>
            <p:nvPr/>
          </p:nvSpPr>
          <p:spPr>
            <a:xfrm rot="5400000" flipH="1">
              <a:off x="3003691" y="3943592"/>
              <a:ext cx="360000" cy="36000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74" name="矩形 573"/>
            <p:cNvSpPr/>
            <p:nvPr/>
          </p:nvSpPr>
          <p:spPr>
            <a:xfrm rot="5400000" flipH="1">
              <a:off x="3003691" y="3102486"/>
              <a:ext cx="360000" cy="360000"/>
            </a:xfrm>
            <a:prstGeom prst="rect">
              <a:avLst/>
            </a:prstGeom>
            <a:solidFill>
              <a:srgbClr val="008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75" name="矩形 574"/>
            <p:cNvSpPr/>
            <p:nvPr/>
          </p:nvSpPr>
          <p:spPr>
            <a:xfrm rot="5400000" flipH="1">
              <a:off x="3003691" y="3523039"/>
              <a:ext cx="360000" cy="360000"/>
            </a:xfrm>
            <a:prstGeom prst="rect">
              <a:avLst/>
            </a:prstGeom>
            <a:solidFill>
              <a:srgbClr val="008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76" name="矩形 575"/>
            <p:cNvSpPr/>
            <p:nvPr/>
          </p:nvSpPr>
          <p:spPr>
            <a:xfrm rot="5400000" flipH="1">
              <a:off x="3003691" y="2681933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77" name="矩形 576"/>
            <p:cNvSpPr/>
            <p:nvPr/>
          </p:nvSpPr>
          <p:spPr>
            <a:xfrm rot="5400000" flipH="1">
              <a:off x="3003691" y="2261380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78" name="矩形 577"/>
            <p:cNvSpPr/>
            <p:nvPr/>
          </p:nvSpPr>
          <p:spPr>
            <a:xfrm rot="5400000" flipH="1">
              <a:off x="3003691" y="1840827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81" name="矩形 580"/>
            <p:cNvSpPr/>
            <p:nvPr/>
          </p:nvSpPr>
          <p:spPr>
            <a:xfrm rot="5400000" flipH="1">
              <a:off x="3003691" y="158615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82" name="矩形 581"/>
            <p:cNvSpPr/>
            <p:nvPr/>
          </p:nvSpPr>
          <p:spPr>
            <a:xfrm rot="5400000" flipH="1">
              <a:off x="3003691" y="579168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83" name="矩形 582"/>
            <p:cNvSpPr/>
            <p:nvPr/>
          </p:nvSpPr>
          <p:spPr>
            <a:xfrm rot="5400000" flipH="1">
              <a:off x="3003691" y="-261938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84" name="矩形 583"/>
            <p:cNvSpPr/>
            <p:nvPr/>
          </p:nvSpPr>
          <p:spPr>
            <a:xfrm rot="5400000" flipH="1">
              <a:off x="3003691" y="999721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97" name="矩形 596"/>
            <p:cNvSpPr/>
            <p:nvPr/>
          </p:nvSpPr>
          <p:spPr>
            <a:xfrm rot="5400000" flipH="1">
              <a:off x="5152191" y="6887463"/>
              <a:ext cx="360000" cy="36000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98" name="矩形 597"/>
            <p:cNvSpPr/>
            <p:nvPr/>
          </p:nvSpPr>
          <p:spPr>
            <a:xfrm rot="5400000" flipH="1">
              <a:off x="5152191" y="6466910"/>
              <a:ext cx="360000" cy="36000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99" name="矩形 598"/>
            <p:cNvSpPr/>
            <p:nvPr/>
          </p:nvSpPr>
          <p:spPr>
            <a:xfrm rot="5400000" flipH="1">
              <a:off x="5152191" y="6046357"/>
              <a:ext cx="360000" cy="360000"/>
            </a:xfrm>
            <a:prstGeom prst="rect">
              <a:avLst/>
            </a:prstGeom>
            <a:solidFill>
              <a:srgbClr val="FF0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00" name="矩形 599"/>
            <p:cNvSpPr/>
            <p:nvPr/>
          </p:nvSpPr>
          <p:spPr>
            <a:xfrm rot="5400000" flipH="1">
              <a:off x="5152191" y="5625804"/>
              <a:ext cx="360000" cy="36000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01" name="矩形 600"/>
            <p:cNvSpPr/>
            <p:nvPr/>
          </p:nvSpPr>
          <p:spPr>
            <a:xfrm rot="5400000" flipH="1">
              <a:off x="5152191" y="5205251"/>
              <a:ext cx="360000" cy="360000"/>
            </a:xfrm>
            <a:prstGeom prst="rect">
              <a:avLst/>
            </a:prstGeom>
            <a:solidFill>
              <a:srgbClr val="0070C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02" name="矩形 601"/>
            <p:cNvSpPr/>
            <p:nvPr/>
          </p:nvSpPr>
          <p:spPr>
            <a:xfrm rot="5400000" flipH="1">
              <a:off x="5152191" y="4784698"/>
              <a:ext cx="360000" cy="36000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03" name="矩形 602"/>
            <p:cNvSpPr/>
            <p:nvPr/>
          </p:nvSpPr>
          <p:spPr>
            <a:xfrm rot="5400000" flipH="1">
              <a:off x="5152191" y="4364145"/>
              <a:ext cx="360000" cy="36000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04" name="矩形 603"/>
            <p:cNvSpPr/>
            <p:nvPr/>
          </p:nvSpPr>
          <p:spPr>
            <a:xfrm rot="5400000" flipH="1">
              <a:off x="5152191" y="1420274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05" name="矩形 604"/>
            <p:cNvSpPr/>
            <p:nvPr/>
          </p:nvSpPr>
          <p:spPr>
            <a:xfrm rot="5400000" flipH="1">
              <a:off x="5152191" y="3943592"/>
              <a:ext cx="360000" cy="36000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06" name="矩形 605"/>
            <p:cNvSpPr/>
            <p:nvPr/>
          </p:nvSpPr>
          <p:spPr>
            <a:xfrm rot="5400000" flipH="1">
              <a:off x="5152191" y="3102486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07" name="矩形 606"/>
            <p:cNvSpPr/>
            <p:nvPr/>
          </p:nvSpPr>
          <p:spPr>
            <a:xfrm rot="5400000" flipH="1">
              <a:off x="5152191" y="3523039"/>
              <a:ext cx="360000" cy="36000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08" name="矩形 607"/>
            <p:cNvSpPr/>
            <p:nvPr/>
          </p:nvSpPr>
          <p:spPr>
            <a:xfrm rot="5400000" flipH="1">
              <a:off x="5152191" y="2681933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09" name="矩形 608"/>
            <p:cNvSpPr/>
            <p:nvPr/>
          </p:nvSpPr>
          <p:spPr>
            <a:xfrm rot="5400000" flipH="1">
              <a:off x="5152191" y="2261380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10" name="矩形 609"/>
            <p:cNvSpPr/>
            <p:nvPr/>
          </p:nvSpPr>
          <p:spPr>
            <a:xfrm rot="5400000" flipH="1">
              <a:off x="5152191" y="1840827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13" name="矩形 612"/>
            <p:cNvSpPr/>
            <p:nvPr/>
          </p:nvSpPr>
          <p:spPr>
            <a:xfrm rot="5400000" flipH="1">
              <a:off x="5152191" y="158615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14" name="矩形 613"/>
            <p:cNvSpPr/>
            <p:nvPr/>
          </p:nvSpPr>
          <p:spPr>
            <a:xfrm rot="5400000" flipH="1">
              <a:off x="5152191" y="579168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15" name="矩形 614"/>
            <p:cNvSpPr/>
            <p:nvPr/>
          </p:nvSpPr>
          <p:spPr>
            <a:xfrm rot="5400000" flipH="1">
              <a:off x="5152191" y="-261938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16" name="矩形 615"/>
            <p:cNvSpPr/>
            <p:nvPr/>
          </p:nvSpPr>
          <p:spPr>
            <a:xfrm rot="5400000" flipH="1">
              <a:off x="5152191" y="999721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29" name="矩形 628"/>
            <p:cNvSpPr/>
            <p:nvPr/>
          </p:nvSpPr>
          <p:spPr>
            <a:xfrm rot="5400000" flipH="1">
              <a:off x="4722491" y="6887463"/>
              <a:ext cx="360000" cy="36000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30" name="矩形 629"/>
            <p:cNvSpPr/>
            <p:nvPr/>
          </p:nvSpPr>
          <p:spPr>
            <a:xfrm rot="5400000" flipH="1">
              <a:off x="4722491" y="6466910"/>
              <a:ext cx="360000" cy="360000"/>
            </a:xfrm>
            <a:prstGeom prst="rect">
              <a:avLst/>
            </a:prstGeom>
            <a:solidFill>
              <a:srgbClr val="FF0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31" name="矩形 630"/>
            <p:cNvSpPr/>
            <p:nvPr/>
          </p:nvSpPr>
          <p:spPr>
            <a:xfrm rot="5400000" flipH="1">
              <a:off x="4722491" y="6046357"/>
              <a:ext cx="360000" cy="360000"/>
            </a:xfrm>
            <a:prstGeom prst="rect">
              <a:avLst/>
            </a:prstGeom>
            <a:solidFill>
              <a:srgbClr val="FF0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32" name="矩形 631"/>
            <p:cNvSpPr/>
            <p:nvPr/>
          </p:nvSpPr>
          <p:spPr>
            <a:xfrm rot="5400000" flipH="1">
              <a:off x="4722491" y="5625804"/>
              <a:ext cx="360000" cy="360000"/>
            </a:xfrm>
            <a:prstGeom prst="rect">
              <a:avLst/>
            </a:prstGeom>
            <a:solidFill>
              <a:srgbClr val="FF0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33" name="矩形 632"/>
            <p:cNvSpPr/>
            <p:nvPr/>
          </p:nvSpPr>
          <p:spPr>
            <a:xfrm rot="5400000" flipH="1">
              <a:off x="4722491" y="5205251"/>
              <a:ext cx="360000" cy="360000"/>
            </a:xfrm>
            <a:prstGeom prst="rect">
              <a:avLst/>
            </a:prstGeom>
            <a:solidFill>
              <a:srgbClr val="0070C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34" name="矩形 633"/>
            <p:cNvSpPr/>
            <p:nvPr/>
          </p:nvSpPr>
          <p:spPr>
            <a:xfrm rot="5400000" flipH="1">
              <a:off x="4722491" y="4784698"/>
              <a:ext cx="360000" cy="360000"/>
            </a:xfrm>
            <a:prstGeom prst="rect">
              <a:avLst/>
            </a:prstGeom>
            <a:solidFill>
              <a:srgbClr val="0070C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35" name="矩形 634"/>
            <p:cNvSpPr/>
            <p:nvPr/>
          </p:nvSpPr>
          <p:spPr>
            <a:xfrm rot="5400000" flipH="1">
              <a:off x="4722491" y="4364145"/>
              <a:ext cx="360000" cy="360000"/>
            </a:xfrm>
            <a:prstGeom prst="rect">
              <a:avLst/>
            </a:prstGeom>
            <a:solidFill>
              <a:srgbClr val="0070C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36" name="矩形 635"/>
            <p:cNvSpPr/>
            <p:nvPr/>
          </p:nvSpPr>
          <p:spPr>
            <a:xfrm rot="5400000" flipH="1">
              <a:off x="4722491" y="1420274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37" name="矩形 636"/>
            <p:cNvSpPr/>
            <p:nvPr/>
          </p:nvSpPr>
          <p:spPr>
            <a:xfrm rot="5400000" flipH="1">
              <a:off x="4722491" y="3943592"/>
              <a:ext cx="360000" cy="36000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38" name="矩形 637"/>
            <p:cNvSpPr/>
            <p:nvPr/>
          </p:nvSpPr>
          <p:spPr>
            <a:xfrm rot="5400000" flipH="1">
              <a:off x="4722491" y="3102486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39" name="矩形 638"/>
            <p:cNvSpPr/>
            <p:nvPr/>
          </p:nvSpPr>
          <p:spPr>
            <a:xfrm rot="5400000" flipH="1">
              <a:off x="4722491" y="3523039"/>
              <a:ext cx="360000" cy="36000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40" name="矩形 639"/>
            <p:cNvSpPr/>
            <p:nvPr/>
          </p:nvSpPr>
          <p:spPr>
            <a:xfrm rot="5400000" flipH="1">
              <a:off x="4722491" y="2681933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41" name="矩形 640"/>
            <p:cNvSpPr/>
            <p:nvPr/>
          </p:nvSpPr>
          <p:spPr>
            <a:xfrm rot="5400000" flipH="1">
              <a:off x="4722491" y="2261380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42" name="矩形 641"/>
            <p:cNvSpPr/>
            <p:nvPr/>
          </p:nvSpPr>
          <p:spPr>
            <a:xfrm rot="5400000" flipH="1">
              <a:off x="4722491" y="1840827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45" name="矩形 644"/>
            <p:cNvSpPr/>
            <p:nvPr/>
          </p:nvSpPr>
          <p:spPr>
            <a:xfrm rot="5400000" flipH="1">
              <a:off x="4722491" y="158615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46" name="矩形 645"/>
            <p:cNvSpPr/>
            <p:nvPr/>
          </p:nvSpPr>
          <p:spPr>
            <a:xfrm rot="5400000" flipH="1">
              <a:off x="4722491" y="579168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47" name="矩形 646"/>
            <p:cNvSpPr/>
            <p:nvPr/>
          </p:nvSpPr>
          <p:spPr>
            <a:xfrm rot="5400000" flipH="1">
              <a:off x="4722491" y="-261938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48" name="矩形 647"/>
            <p:cNvSpPr/>
            <p:nvPr/>
          </p:nvSpPr>
          <p:spPr>
            <a:xfrm rot="5400000" flipH="1">
              <a:off x="4722491" y="999721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61" name="矩形 660"/>
            <p:cNvSpPr/>
            <p:nvPr/>
          </p:nvSpPr>
          <p:spPr>
            <a:xfrm rot="5400000" flipH="1">
              <a:off x="4292791" y="6887463"/>
              <a:ext cx="360000" cy="36000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62" name="矩形 661"/>
            <p:cNvSpPr/>
            <p:nvPr/>
          </p:nvSpPr>
          <p:spPr>
            <a:xfrm rot="5400000" flipH="1">
              <a:off x="4292791" y="6466910"/>
              <a:ext cx="360000" cy="360000"/>
            </a:xfrm>
            <a:prstGeom prst="rect">
              <a:avLst/>
            </a:prstGeom>
            <a:solidFill>
              <a:srgbClr val="990099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63" name="矩形 662"/>
            <p:cNvSpPr/>
            <p:nvPr/>
          </p:nvSpPr>
          <p:spPr>
            <a:xfrm rot="5400000" flipH="1">
              <a:off x="4292791" y="6046357"/>
              <a:ext cx="360000" cy="360000"/>
            </a:xfrm>
            <a:prstGeom prst="rect">
              <a:avLst/>
            </a:prstGeom>
            <a:solidFill>
              <a:srgbClr val="990099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64" name="矩形 663"/>
            <p:cNvSpPr/>
            <p:nvPr/>
          </p:nvSpPr>
          <p:spPr>
            <a:xfrm rot="5400000" flipH="1">
              <a:off x="4292791" y="5625804"/>
              <a:ext cx="360000" cy="36000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65" name="矩形 664"/>
            <p:cNvSpPr/>
            <p:nvPr/>
          </p:nvSpPr>
          <p:spPr>
            <a:xfrm rot="5400000" flipH="1">
              <a:off x="4292791" y="5205251"/>
              <a:ext cx="360000" cy="36000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66" name="矩形 665"/>
            <p:cNvSpPr/>
            <p:nvPr/>
          </p:nvSpPr>
          <p:spPr>
            <a:xfrm rot="5400000" flipH="1">
              <a:off x="4292791" y="4784698"/>
              <a:ext cx="360000" cy="36000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67" name="矩形 666"/>
            <p:cNvSpPr/>
            <p:nvPr/>
          </p:nvSpPr>
          <p:spPr>
            <a:xfrm rot="5400000" flipH="1">
              <a:off x="4292791" y="4364145"/>
              <a:ext cx="360000" cy="36000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68" name="矩形 667"/>
            <p:cNvSpPr/>
            <p:nvPr/>
          </p:nvSpPr>
          <p:spPr>
            <a:xfrm rot="5400000" flipH="1">
              <a:off x="4292791" y="1420274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69" name="矩形 668"/>
            <p:cNvSpPr/>
            <p:nvPr/>
          </p:nvSpPr>
          <p:spPr>
            <a:xfrm rot="5400000" flipH="1">
              <a:off x="4292791" y="3943592"/>
              <a:ext cx="360000" cy="36000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70" name="矩形 669"/>
            <p:cNvSpPr/>
            <p:nvPr/>
          </p:nvSpPr>
          <p:spPr>
            <a:xfrm rot="5400000" flipH="1">
              <a:off x="4292791" y="3102486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71" name="矩形 670"/>
            <p:cNvSpPr/>
            <p:nvPr/>
          </p:nvSpPr>
          <p:spPr>
            <a:xfrm rot="5400000" flipH="1">
              <a:off x="4292791" y="3523039"/>
              <a:ext cx="360000" cy="36000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72" name="矩形 671"/>
            <p:cNvSpPr/>
            <p:nvPr/>
          </p:nvSpPr>
          <p:spPr>
            <a:xfrm rot="5400000" flipH="1">
              <a:off x="4292791" y="2681933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73" name="矩形 672"/>
            <p:cNvSpPr/>
            <p:nvPr/>
          </p:nvSpPr>
          <p:spPr>
            <a:xfrm rot="5400000" flipH="1">
              <a:off x="4292791" y="2261380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74" name="矩形 673"/>
            <p:cNvSpPr/>
            <p:nvPr/>
          </p:nvSpPr>
          <p:spPr>
            <a:xfrm rot="5400000" flipH="1">
              <a:off x="4292791" y="1840827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77" name="矩形 676"/>
            <p:cNvSpPr/>
            <p:nvPr/>
          </p:nvSpPr>
          <p:spPr>
            <a:xfrm rot="5400000" flipH="1">
              <a:off x="4292791" y="158615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78" name="矩形 677"/>
            <p:cNvSpPr/>
            <p:nvPr/>
          </p:nvSpPr>
          <p:spPr>
            <a:xfrm rot="5400000" flipH="1">
              <a:off x="4292791" y="579168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79" name="矩形 678"/>
            <p:cNvSpPr/>
            <p:nvPr/>
          </p:nvSpPr>
          <p:spPr>
            <a:xfrm rot="5400000" flipH="1">
              <a:off x="4292791" y="-261938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80" name="矩形 679"/>
            <p:cNvSpPr/>
            <p:nvPr/>
          </p:nvSpPr>
          <p:spPr>
            <a:xfrm rot="5400000" flipH="1">
              <a:off x="4292791" y="999721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93" name="矩形 692"/>
            <p:cNvSpPr/>
            <p:nvPr/>
          </p:nvSpPr>
          <p:spPr>
            <a:xfrm rot="5400000" flipH="1">
              <a:off x="3863091" y="6887464"/>
              <a:ext cx="360000" cy="36000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94" name="矩形 693"/>
            <p:cNvSpPr/>
            <p:nvPr/>
          </p:nvSpPr>
          <p:spPr>
            <a:xfrm rot="5400000" flipH="1">
              <a:off x="3863091" y="6466911"/>
              <a:ext cx="360000" cy="36000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95" name="矩形 694"/>
            <p:cNvSpPr/>
            <p:nvPr/>
          </p:nvSpPr>
          <p:spPr>
            <a:xfrm rot="5400000" flipH="1">
              <a:off x="3863091" y="6046358"/>
              <a:ext cx="360000" cy="360000"/>
            </a:xfrm>
            <a:prstGeom prst="rect">
              <a:avLst/>
            </a:prstGeom>
            <a:solidFill>
              <a:srgbClr val="990099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96" name="矩形 695"/>
            <p:cNvSpPr/>
            <p:nvPr/>
          </p:nvSpPr>
          <p:spPr>
            <a:xfrm rot="5400000" flipH="1">
              <a:off x="3863091" y="5625805"/>
              <a:ext cx="360000" cy="360000"/>
            </a:xfrm>
            <a:prstGeom prst="rect">
              <a:avLst/>
            </a:prstGeom>
            <a:solidFill>
              <a:srgbClr val="990099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97" name="矩形 696"/>
            <p:cNvSpPr/>
            <p:nvPr/>
          </p:nvSpPr>
          <p:spPr>
            <a:xfrm rot="5400000" flipH="1">
              <a:off x="3863091" y="5205252"/>
              <a:ext cx="360000" cy="360000"/>
            </a:xfrm>
            <a:prstGeom prst="rect">
              <a:avLst/>
            </a:prstGeom>
            <a:solidFill>
              <a:srgbClr val="FF0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98" name="矩形 697"/>
            <p:cNvSpPr/>
            <p:nvPr/>
          </p:nvSpPr>
          <p:spPr>
            <a:xfrm rot="5400000" flipH="1">
              <a:off x="3863091" y="4784699"/>
              <a:ext cx="360000" cy="360000"/>
            </a:xfrm>
            <a:prstGeom prst="rect">
              <a:avLst/>
            </a:prstGeom>
            <a:solidFill>
              <a:srgbClr val="FF0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99" name="矩形 698"/>
            <p:cNvSpPr/>
            <p:nvPr/>
          </p:nvSpPr>
          <p:spPr>
            <a:xfrm rot="5400000" flipH="1">
              <a:off x="3863091" y="4364146"/>
              <a:ext cx="360000" cy="36000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00" name="矩形 699"/>
            <p:cNvSpPr/>
            <p:nvPr/>
          </p:nvSpPr>
          <p:spPr>
            <a:xfrm rot="5400000" flipH="1">
              <a:off x="3863092" y="1420275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01" name="矩形 700"/>
            <p:cNvSpPr/>
            <p:nvPr/>
          </p:nvSpPr>
          <p:spPr>
            <a:xfrm rot="5400000" flipH="1">
              <a:off x="3863091" y="3943593"/>
              <a:ext cx="360000" cy="36000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02" name="矩形 701"/>
            <p:cNvSpPr/>
            <p:nvPr/>
          </p:nvSpPr>
          <p:spPr>
            <a:xfrm rot="5400000" flipH="1">
              <a:off x="3863092" y="3102486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03" name="矩形 702"/>
            <p:cNvSpPr/>
            <p:nvPr/>
          </p:nvSpPr>
          <p:spPr>
            <a:xfrm rot="5400000" flipH="1">
              <a:off x="3863091" y="3523040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04" name="矩形 703"/>
            <p:cNvSpPr/>
            <p:nvPr/>
          </p:nvSpPr>
          <p:spPr>
            <a:xfrm rot="5400000" flipH="1">
              <a:off x="3863092" y="2681933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05" name="矩形 704"/>
            <p:cNvSpPr/>
            <p:nvPr/>
          </p:nvSpPr>
          <p:spPr>
            <a:xfrm rot="5400000" flipH="1">
              <a:off x="3863092" y="2261381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06" name="矩形 705"/>
            <p:cNvSpPr/>
            <p:nvPr/>
          </p:nvSpPr>
          <p:spPr>
            <a:xfrm rot="5400000" flipH="1">
              <a:off x="3863092" y="1840828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09" name="矩形 708"/>
            <p:cNvSpPr/>
            <p:nvPr/>
          </p:nvSpPr>
          <p:spPr>
            <a:xfrm rot="5400000" flipH="1">
              <a:off x="3863092" y="158616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10" name="矩形 709"/>
            <p:cNvSpPr/>
            <p:nvPr/>
          </p:nvSpPr>
          <p:spPr>
            <a:xfrm rot="5400000" flipH="1">
              <a:off x="3863091" y="579168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11" name="矩形 710"/>
            <p:cNvSpPr/>
            <p:nvPr/>
          </p:nvSpPr>
          <p:spPr>
            <a:xfrm rot="5400000" flipH="1">
              <a:off x="3863092" y="-261937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12" name="矩形 711"/>
            <p:cNvSpPr/>
            <p:nvPr/>
          </p:nvSpPr>
          <p:spPr>
            <a:xfrm rot="5400000" flipH="1">
              <a:off x="3863092" y="999722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25" name="矩形 724"/>
            <p:cNvSpPr/>
            <p:nvPr/>
          </p:nvSpPr>
          <p:spPr>
            <a:xfrm rot="5400000" flipH="1">
              <a:off x="3433391" y="6887463"/>
              <a:ext cx="360000" cy="36000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26" name="矩形 725"/>
            <p:cNvSpPr/>
            <p:nvPr/>
          </p:nvSpPr>
          <p:spPr>
            <a:xfrm rot="5400000" flipH="1">
              <a:off x="3433391" y="6466910"/>
              <a:ext cx="360000" cy="360000"/>
            </a:xfrm>
            <a:prstGeom prst="rect">
              <a:avLst/>
            </a:prstGeom>
            <a:solidFill>
              <a:srgbClr val="008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27" name="矩形 726"/>
            <p:cNvSpPr/>
            <p:nvPr/>
          </p:nvSpPr>
          <p:spPr>
            <a:xfrm rot="5400000" flipH="1">
              <a:off x="3433391" y="6046357"/>
              <a:ext cx="360000" cy="360000"/>
            </a:xfrm>
            <a:prstGeom prst="rect">
              <a:avLst/>
            </a:prstGeom>
            <a:solidFill>
              <a:srgbClr val="008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28" name="矩形 727"/>
            <p:cNvSpPr/>
            <p:nvPr/>
          </p:nvSpPr>
          <p:spPr>
            <a:xfrm rot="5400000" flipH="1">
              <a:off x="3433391" y="5625804"/>
              <a:ext cx="360000" cy="36000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29" name="矩形 728"/>
            <p:cNvSpPr/>
            <p:nvPr/>
          </p:nvSpPr>
          <p:spPr>
            <a:xfrm rot="5400000" flipH="1">
              <a:off x="3433391" y="5205251"/>
              <a:ext cx="360000" cy="360000"/>
            </a:xfrm>
            <a:prstGeom prst="rect">
              <a:avLst/>
            </a:prstGeom>
            <a:solidFill>
              <a:srgbClr val="FF0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30" name="矩形 729"/>
            <p:cNvSpPr/>
            <p:nvPr/>
          </p:nvSpPr>
          <p:spPr>
            <a:xfrm rot="5400000" flipH="1">
              <a:off x="3433391" y="4784698"/>
              <a:ext cx="360000" cy="360000"/>
            </a:xfrm>
            <a:prstGeom prst="rect">
              <a:avLst/>
            </a:prstGeom>
            <a:solidFill>
              <a:srgbClr val="FF0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31" name="矩形 730"/>
            <p:cNvSpPr/>
            <p:nvPr/>
          </p:nvSpPr>
          <p:spPr>
            <a:xfrm rot="5400000" flipH="1">
              <a:off x="3433391" y="4364145"/>
              <a:ext cx="360000" cy="36000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32" name="矩形 731"/>
            <p:cNvSpPr/>
            <p:nvPr/>
          </p:nvSpPr>
          <p:spPr>
            <a:xfrm rot="5400000" flipH="1">
              <a:off x="3433391" y="1420274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33" name="矩形 732"/>
            <p:cNvSpPr/>
            <p:nvPr/>
          </p:nvSpPr>
          <p:spPr>
            <a:xfrm rot="5400000" flipH="1">
              <a:off x="3433391" y="3943592"/>
              <a:ext cx="360000" cy="360000"/>
            </a:xfrm>
            <a:prstGeom prst="rect">
              <a:avLst/>
            </a:prstGeom>
            <a:solidFill>
              <a:srgbClr val="008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34" name="矩形 733"/>
            <p:cNvSpPr/>
            <p:nvPr/>
          </p:nvSpPr>
          <p:spPr>
            <a:xfrm rot="5400000" flipH="1">
              <a:off x="3433391" y="3102486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35" name="矩形 734"/>
            <p:cNvSpPr/>
            <p:nvPr/>
          </p:nvSpPr>
          <p:spPr>
            <a:xfrm rot="5400000" flipH="1">
              <a:off x="3433391" y="3523039"/>
              <a:ext cx="360000" cy="360000"/>
            </a:xfrm>
            <a:prstGeom prst="rect">
              <a:avLst/>
            </a:prstGeom>
            <a:solidFill>
              <a:srgbClr val="008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36" name="矩形 735"/>
            <p:cNvSpPr/>
            <p:nvPr/>
          </p:nvSpPr>
          <p:spPr>
            <a:xfrm rot="5400000" flipH="1">
              <a:off x="3433391" y="2681933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37" name="矩形 736"/>
            <p:cNvSpPr/>
            <p:nvPr/>
          </p:nvSpPr>
          <p:spPr>
            <a:xfrm rot="5400000" flipH="1">
              <a:off x="3433391" y="2261380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38" name="矩形 737"/>
            <p:cNvSpPr/>
            <p:nvPr/>
          </p:nvSpPr>
          <p:spPr>
            <a:xfrm rot="5400000" flipH="1">
              <a:off x="3433391" y="1840827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41" name="矩形 740"/>
            <p:cNvSpPr/>
            <p:nvPr/>
          </p:nvSpPr>
          <p:spPr>
            <a:xfrm rot="5400000" flipH="1">
              <a:off x="3433391" y="158615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42" name="矩形 741"/>
            <p:cNvSpPr/>
            <p:nvPr/>
          </p:nvSpPr>
          <p:spPr>
            <a:xfrm rot="5400000" flipH="1">
              <a:off x="3433391" y="579168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43" name="矩形 742"/>
            <p:cNvSpPr/>
            <p:nvPr/>
          </p:nvSpPr>
          <p:spPr>
            <a:xfrm rot="5400000" flipH="1">
              <a:off x="3433391" y="-261938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44" name="矩形 743"/>
            <p:cNvSpPr/>
            <p:nvPr/>
          </p:nvSpPr>
          <p:spPr>
            <a:xfrm rot="5400000" flipH="1">
              <a:off x="3433391" y="999721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57" name="矩形 756"/>
            <p:cNvSpPr/>
            <p:nvPr/>
          </p:nvSpPr>
          <p:spPr>
            <a:xfrm rot="5400000" flipH="1">
              <a:off x="5581891" y="6887463"/>
              <a:ext cx="360000" cy="36000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58" name="矩形 757"/>
            <p:cNvSpPr/>
            <p:nvPr/>
          </p:nvSpPr>
          <p:spPr>
            <a:xfrm rot="5400000" flipH="1">
              <a:off x="5581891" y="6466910"/>
              <a:ext cx="360000" cy="36000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59" name="矩形 758"/>
            <p:cNvSpPr/>
            <p:nvPr/>
          </p:nvSpPr>
          <p:spPr>
            <a:xfrm rot="5400000" flipH="1">
              <a:off x="5581891" y="6046357"/>
              <a:ext cx="360000" cy="36000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60" name="矩形 759"/>
            <p:cNvSpPr/>
            <p:nvPr/>
          </p:nvSpPr>
          <p:spPr>
            <a:xfrm rot="5400000" flipH="1">
              <a:off x="5581891" y="5625804"/>
              <a:ext cx="360000" cy="36000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61" name="矩形 760"/>
            <p:cNvSpPr/>
            <p:nvPr/>
          </p:nvSpPr>
          <p:spPr>
            <a:xfrm rot="5400000" flipH="1">
              <a:off x="5581891" y="5205251"/>
              <a:ext cx="360000" cy="36000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62" name="矩形 761"/>
            <p:cNvSpPr/>
            <p:nvPr/>
          </p:nvSpPr>
          <p:spPr>
            <a:xfrm rot="5400000" flipH="1">
              <a:off x="5581891" y="4784698"/>
              <a:ext cx="360000" cy="36000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63" name="矩形 762"/>
            <p:cNvSpPr/>
            <p:nvPr/>
          </p:nvSpPr>
          <p:spPr>
            <a:xfrm rot="5400000" flipH="1">
              <a:off x="5581891" y="4364145"/>
              <a:ext cx="360000" cy="36000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64" name="矩形 763"/>
            <p:cNvSpPr/>
            <p:nvPr/>
          </p:nvSpPr>
          <p:spPr>
            <a:xfrm rot="5400000" flipH="1">
              <a:off x="5581891" y="1420274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65" name="矩形 764"/>
            <p:cNvSpPr/>
            <p:nvPr/>
          </p:nvSpPr>
          <p:spPr>
            <a:xfrm rot="5400000" flipH="1">
              <a:off x="5581891" y="3943592"/>
              <a:ext cx="360000" cy="36000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66" name="矩形 765"/>
            <p:cNvSpPr/>
            <p:nvPr/>
          </p:nvSpPr>
          <p:spPr>
            <a:xfrm rot="5400000" flipH="1">
              <a:off x="5581891" y="3102486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68" name="矩形 767"/>
            <p:cNvSpPr/>
            <p:nvPr/>
          </p:nvSpPr>
          <p:spPr>
            <a:xfrm rot="5400000" flipH="1">
              <a:off x="5581891" y="2681933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69" name="矩形 768"/>
            <p:cNvSpPr/>
            <p:nvPr/>
          </p:nvSpPr>
          <p:spPr>
            <a:xfrm rot="5400000" flipH="1">
              <a:off x="5581891" y="2261380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70" name="矩形 769"/>
            <p:cNvSpPr/>
            <p:nvPr/>
          </p:nvSpPr>
          <p:spPr>
            <a:xfrm rot="5400000" flipH="1">
              <a:off x="5581891" y="1840827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73" name="矩形 772"/>
            <p:cNvSpPr/>
            <p:nvPr/>
          </p:nvSpPr>
          <p:spPr>
            <a:xfrm rot="5400000" flipH="1">
              <a:off x="5581891" y="158615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74" name="矩形 773"/>
            <p:cNvSpPr/>
            <p:nvPr/>
          </p:nvSpPr>
          <p:spPr>
            <a:xfrm rot="5400000" flipH="1">
              <a:off x="5581891" y="579168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75" name="矩形 774"/>
            <p:cNvSpPr/>
            <p:nvPr/>
          </p:nvSpPr>
          <p:spPr>
            <a:xfrm rot="5400000" flipH="1">
              <a:off x="5581891" y="-261938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76" name="矩形 775"/>
            <p:cNvSpPr/>
            <p:nvPr/>
          </p:nvSpPr>
          <p:spPr>
            <a:xfrm rot="5400000" flipH="1">
              <a:off x="5581891" y="999721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035" name="群組 1034"/>
          <p:cNvGrpSpPr/>
          <p:nvPr/>
        </p:nvGrpSpPr>
        <p:grpSpPr>
          <a:xfrm>
            <a:off x="6566660" y="-272153"/>
            <a:ext cx="5941891" cy="7509402"/>
            <a:chOff x="0" y="-261938"/>
            <a:chExt cx="5941891" cy="7509402"/>
          </a:xfrm>
        </p:grpSpPr>
        <p:sp>
          <p:nvSpPr>
            <p:cNvPr id="1036" name="矩形 1035"/>
            <p:cNvSpPr/>
            <p:nvPr/>
          </p:nvSpPr>
          <p:spPr>
            <a:xfrm rot="5400000" flipH="1">
              <a:off x="0" y="6887463"/>
              <a:ext cx="360000" cy="36000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37" name="矩形 1036"/>
            <p:cNvSpPr/>
            <p:nvPr/>
          </p:nvSpPr>
          <p:spPr>
            <a:xfrm rot="5400000" flipH="1">
              <a:off x="0" y="6466910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38" name="矩形 1037"/>
            <p:cNvSpPr/>
            <p:nvPr/>
          </p:nvSpPr>
          <p:spPr>
            <a:xfrm rot="5400000" flipH="1">
              <a:off x="0" y="6046357"/>
              <a:ext cx="360000" cy="36000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39" name="矩形 1038"/>
            <p:cNvSpPr/>
            <p:nvPr/>
          </p:nvSpPr>
          <p:spPr>
            <a:xfrm rot="5400000" flipH="1">
              <a:off x="0" y="5625804"/>
              <a:ext cx="360000" cy="360000"/>
            </a:xfrm>
            <a:prstGeom prst="rect">
              <a:avLst/>
            </a:prstGeom>
            <a:solidFill>
              <a:srgbClr val="0070C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40" name="矩形 1039"/>
            <p:cNvSpPr/>
            <p:nvPr/>
          </p:nvSpPr>
          <p:spPr>
            <a:xfrm rot="5400000" flipH="1">
              <a:off x="0" y="5205251"/>
              <a:ext cx="360000" cy="360000"/>
            </a:xfrm>
            <a:prstGeom prst="rect">
              <a:avLst/>
            </a:prstGeom>
            <a:solidFill>
              <a:srgbClr val="0070C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41" name="矩形 1040"/>
            <p:cNvSpPr/>
            <p:nvPr/>
          </p:nvSpPr>
          <p:spPr>
            <a:xfrm rot="5400000" flipH="1">
              <a:off x="0" y="4784698"/>
              <a:ext cx="360000" cy="360000"/>
            </a:xfrm>
            <a:prstGeom prst="rect">
              <a:avLst/>
            </a:prstGeom>
            <a:solidFill>
              <a:srgbClr val="008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42" name="矩形 1041"/>
            <p:cNvSpPr/>
            <p:nvPr/>
          </p:nvSpPr>
          <p:spPr>
            <a:xfrm rot="5400000" flipH="1">
              <a:off x="0" y="4364145"/>
              <a:ext cx="360000" cy="360000"/>
            </a:xfrm>
            <a:prstGeom prst="rect">
              <a:avLst/>
            </a:prstGeom>
            <a:solidFill>
              <a:srgbClr val="990099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43" name="矩形 1042"/>
            <p:cNvSpPr/>
            <p:nvPr/>
          </p:nvSpPr>
          <p:spPr>
            <a:xfrm rot="5400000" flipH="1">
              <a:off x="0" y="1420274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44" name="矩形 1043"/>
            <p:cNvSpPr/>
            <p:nvPr/>
          </p:nvSpPr>
          <p:spPr>
            <a:xfrm rot="5400000" flipH="1">
              <a:off x="0" y="3943592"/>
              <a:ext cx="360000" cy="360000"/>
            </a:xfrm>
            <a:prstGeom prst="rect">
              <a:avLst/>
            </a:prstGeom>
            <a:solidFill>
              <a:srgbClr val="990099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45" name="矩形 1044"/>
            <p:cNvSpPr/>
            <p:nvPr/>
          </p:nvSpPr>
          <p:spPr>
            <a:xfrm rot="5400000" flipH="1">
              <a:off x="0" y="3102486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46" name="矩形 1045"/>
            <p:cNvSpPr/>
            <p:nvPr/>
          </p:nvSpPr>
          <p:spPr>
            <a:xfrm rot="5400000" flipH="1">
              <a:off x="0" y="3523039"/>
              <a:ext cx="360000" cy="36000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47" name="矩形 1046"/>
            <p:cNvSpPr/>
            <p:nvPr/>
          </p:nvSpPr>
          <p:spPr>
            <a:xfrm rot="5400000" flipH="1">
              <a:off x="0" y="2681933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48" name="矩形 1047"/>
            <p:cNvSpPr/>
            <p:nvPr/>
          </p:nvSpPr>
          <p:spPr>
            <a:xfrm rot="5400000" flipH="1">
              <a:off x="0" y="2261380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49" name="矩形 1048"/>
            <p:cNvSpPr/>
            <p:nvPr/>
          </p:nvSpPr>
          <p:spPr>
            <a:xfrm rot="5400000" flipH="1">
              <a:off x="0" y="1840827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50" name="矩形 1049"/>
            <p:cNvSpPr/>
            <p:nvPr/>
          </p:nvSpPr>
          <p:spPr>
            <a:xfrm rot="5400000" flipH="1">
              <a:off x="0" y="158615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51" name="矩形 1050"/>
            <p:cNvSpPr/>
            <p:nvPr/>
          </p:nvSpPr>
          <p:spPr>
            <a:xfrm rot="5400000" flipH="1">
              <a:off x="0" y="579168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52" name="矩形 1051"/>
            <p:cNvSpPr/>
            <p:nvPr/>
          </p:nvSpPr>
          <p:spPr>
            <a:xfrm rot="5400000" flipH="1">
              <a:off x="0" y="-261938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53" name="矩形 1052"/>
            <p:cNvSpPr/>
            <p:nvPr/>
          </p:nvSpPr>
          <p:spPr>
            <a:xfrm rot="5400000" flipH="1">
              <a:off x="0" y="999721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54" name="矩形 1053"/>
            <p:cNvSpPr/>
            <p:nvPr/>
          </p:nvSpPr>
          <p:spPr>
            <a:xfrm rot="5400000" flipH="1">
              <a:off x="2148500" y="6887463"/>
              <a:ext cx="360000" cy="36000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55" name="矩形 1054"/>
            <p:cNvSpPr/>
            <p:nvPr/>
          </p:nvSpPr>
          <p:spPr>
            <a:xfrm rot="5400000" flipH="1">
              <a:off x="2148500" y="6466910"/>
              <a:ext cx="360000" cy="36000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56" name="矩形 1055"/>
            <p:cNvSpPr/>
            <p:nvPr/>
          </p:nvSpPr>
          <p:spPr>
            <a:xfrm rot="5400000" flipH="1">
              <a:off x="2148500" y="6046357"/>
              <a:ext cx="360000" cy="360000"/>
            </a:xfrm>
            <a:prstGeom prst="rect">
              <a:avLst/>
            </a:prstGeom>
            <a:solidFill>
              <a:srgbClr val="0070C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57" name="矩形 1056"/>
            <p:cNvSpPr/>
            <p:nvPr/>
          </p:nvSpPr>
          <p:spPr>
            <a:xfrm rot="5400000" flipH="1">
              <a:off x="2148500" y="5625804"/>
              <a:ext cx="360000" cy="360000"/>
            </a:xfrm>
            <a:prstGeom prst="rect">
              <a:avLst/>
            </a:prstGeom>
            <a:solidFill>
              <a:srgbClr val="0070C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58" name="矩形 1057"/>
            <p:cNvSpPr/>
            <p:nvPr/>
          </p:nvSpPr>
          <p:spPr>
            <a:xfrm rot="5400000" flipH="1">
              <a:off x="2148500" y="5205251"/>
              <a:ext cx="360000" cy="360000"/>
            </a:xfrm>
            <a:prstGeom prst="rect">
              <a:avLst/>
            </a:prstGeom>
            <a:solidFill>
              <a:srgbClr val="FF66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59" name="矩形 1058"/>
            <p:cNvSpPr/>
            <p:nvPr/>
          </p:nvSpPr>
          <p:spPr>
            <a:xfrm rot="5400000" flipH="1">
              <a:off x="2148500" y="4784698"/>
              <a:ext cx="360000" cy="36000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60" name="矩形 1059"/>
            <p:cNvSpPr/>
            <p:nvPr/>
          </p:nvSpPr>
          <p:spPr>
            <a:xfrm rot="5400000" flipH="1">
              <a:off x="2148500" y="4364145"/>
              <a:ext cx="360000" cy="36000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61" name="矩形 1060"/>
            <p:cNvSpPr/>
            <p:nvPr/>
          </p:nvSpPr>
          <p:spPr>
            <a:xfrm rot="5400000" flipH="1">
              <a:off x="2148500" y="1420274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62" name="矩形 1061"/>
            <p:cNvSpPr/>
            <p:nvPr/>
          </p:nvSpPr>
          <p:spPr>
            <a:xfrm rot="5400000" flipH="1">
              <a:off x="2148500" y="3943592"/>
              <a:ext cx="360000" cy="360000"/>
            </a:xfrm>
            <a:prstGeom prst="rect">
              <a:avLst/>
            </a:prstGeom>
            <a:solidFill>
              <a:srgbClr val="0070C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63" name="矩形 1062"/>
            <p:cNvSpPr/>
            <p:nvPr/>
          </p:nvSpPr>
          <p:spPr>
            <a:xfrm rot="5400000" flipH="1">
              <a:off x="2148500" y="3102486"/>
              <a:ext cx="360000" cy="36000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64" name="矩形 1063"/>
            <p:cNvSpPr/>
            <p:nvPr/>
          </p:nvSpPr>
          <p:spPr>
            <a:xfrm rot="5400000" flipH="1">
              <a:off x="2148500" y="3523039"/>
              <a:ext cx="360000" cy="36000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65" name="矩形 1064"/>
            <p:cNvSpPr/>
            <p:nvPr/>
          </p:nvSpPr>
          <p:spPr>
            <a:xfrm rot="5400000" flipH="1">
              <a:off x="2148500" y="2681933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66" name="矩形 1065"/>
            <p:cNvSpPr/>
            <p:nvPr/>
          </p:nvSpPr>
          <p:spPr>
            <a:xfrm rot="5400000" flipH="1">
              <a:off x="2148500" y="2261380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67" name="矩形 1066"/>
            <p:cNvSpPr/>
            <p:nvPr/>
          </p:nvSpPr>
          <p:spPr>
            <a:xfrm rot="5400000" flipH="1">
              <a:off x="2148500" y="1840827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68" name="矩形 1067"/>
            <p:cNvSpPr/>
            <p:nvPr/>
          </p:nvSpPr>
          <p:spPr>
            <a:xfrm rot="5400000" flipH="1">
              <a:off x="2148500" y="158615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69" name="矩形 1068"/>
            <p:cNvSpPr/>
            <p:nvPr/>
          </p:nvSpPr>
          <p:spPr>
            <a:xfrm rot="5400000" flipH="1">
              <a:off x="2148500" y="579168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70" name="矩形 1069"/>
            <p:cNvSpPr/>
            <p:nvPr/>
          </p:nvSpPr>
          <p:spPr>
            <a:xfrm rot="5400000" flipH="1">
              <a:off x="2148500" y="-261938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71" name="矩形 1070"/>
            <p:cNvSpPr/>
            <p:nvPr/>
          </p:nvSpPr>
          <p:spPr>
            <a:xfrm rot="5400000" flipH="1">
              <a:off x="2148500" y="999721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72" name="矩形 1071"/>
            <p:cNvSpPr/>
            <p:nvPr/>
          </p:nvSpPr>
          <p:spPr>
            <a:xfrm rot="5400000" flipH="1">
              <a:off x="1718800" y="6887463"/>
              <a:ext cx="360000" cy="36000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73" name="矩形 1072"/>
            <p:cNvSpPr/>
            <p:nvPr/>
          </p:nvSpPr>
          <p:spPr>
            <a:xfrm rot="5400000" flipH="1">
              <a:off x="1718800" y="6466910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74" name="矩形 1073"/>
            <p:cNvSpPr/>
            <p:nvPr/>
          </p:nvSpPr>
          <p:spPr>
            <a:xfrm rot="5400000" flipH="1">
              <a:off x="1718800" y="6046357"/>
              <a:ext cx="360000" cy="360000"/>
            </a:xfrm>
            <a:prstGeom prst="rect">
              <a:avLst/>
            </a:prstGeom>
            <a:solidFill>
              <a:srgbClr val="0070C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75" name="矩形 1074"/>
            <p:cNvSpPr/>
            <p:nvPr/>
          </p:nvSpPr>
          <p:spPr>
            <a:xfrm rot="5400000" flipH="1">
              <a:off x="1718800" y="5625804"/>
              <a:ext cx="360000" cy="360000"/>
            </a:xfrm>
            <a:prstGeom prst="rect">
              <a:avLst/>
            </a:prstGeom>
            <a:solidFill>
              <a:srgbClr val="FF66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76" name="矩形 1075"/>
            <p:cNvSpPr/>
            <p:nvPr/>
          </p:nvSpPr>
          <p:spPr>
            <a:xfrm rot="5400000" flipH="1">
              <a:off x="1718800" y="5205251"/>
              <a:ext cx="360000" cy="360000"/>
            </a:xfrm>
            <a:prstGeom prst="rect">
              <a:avLst/>
            </a:prstGeom>
            <a:solidFill>
              <a:srgbClr val="FF66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77" name="矩形 1076"/>
            <p:cNvSpPr/>
            <p:nvPr/>
          </p:nvSpPr>
          <p:spPr>
            <a:xfrm rot="5400000" flipH="1">
              <a:off x="1718800" y="4784698"/>
              <a:ext cx="360000" cy="360000"/>
            </a:xfrm>
            <a:prstGeom prst="rect">
              <a:avLst/>
            </a:prstGeom>
            <a:solidFill>
              <a:srgbClr val="990099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78" name="矩形 1077"/>
            <p:cNvSpPr/>
            <p:nvPr/>
          </p:nvSpPr>
          <p:spPr>
            <a:xfrm rot="5400000" flipH="1">
              <a:off x="1718800" y="4364145"/>
              <a:ext cx="360000" cy="360000"/>
            </a:xfrm>
            <a:prstGeom prst="rect">
              <a:avLst/>
            </a:prstGeom>
            <a:solidFill>
              <a:srgbClr val="990099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79" name="矩形 1078"/>
            <p:cNvSpPr/>
            <p:nvPr/>
          </p:nvSpPr>
          <p:spPr>
            <a:xfrm rot="5400000" flipH="1">
              <a:off x="1718800" y="1420274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80" name="矩形 1079"/>
            <p:cNvSpPr/>
            <p:nvPr/>
          </p:nvSpPr>
          <p:spPr>
            <a:xfrm rot="5400000" flipH="1">
              <a:off x="1718800" y="3943592"/>
              <a:ext cx="360000" cy="360000"/>
            </a:xfrm>
            <a:prstGeom prst="rect">
              <a:avLst/>
            </a:prstGeom>
            <a:solidFill>
              <a:srgbClr val="0070C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81" name="矩形 1080"/>
            <p:cNvSpPr/>
            <p:nvPr/>
          </p:nvSpPr>
          <p:spPr>
            <a:xfrm rot="5400000" flipH="1">
              <a:off x="1718800" y="3102486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82" name="矩形 1081"/>
            <p:cNvSpPr/>
            <p:nvPr/>
          </p:nvSpPr>
          <p:spPr>
            <a:xfrm rot="5400000" flipH="1">
              <a:off x="1718800" y="3523039"/>
              <a:ext cx="360000" cy="360000"/>
            </a:xfrm>
            <a:prstGeom prst="rect">
              <a:avLst/>
            </a:prstGeom>
            <a:solidFill>
              <a:srgbClr val="008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83" name="矩形 1082"/>
            <p:cNvSpPr/>
            <p:nvPr/>
          </p:nvSpPr>
          <p:spPr>
            <a:xfrm rot="5400000" flipH="1">
              <a:off x="1718800" y="2681933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84" name="矩形 1083"/>
            <p:cNvSpPr/>
            <p:nvPr/>
          </p:nvSpPr>
          <p:spPr>
            <a:xfrm rot="5400000" flipH="1">
              <a:off x="1718800" y="2261380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85" name="矩形 1084"/>
            <p:cNvSpPr/>
            <p:nvPr/>
          </p:nvSpPr>
          <p:spPr>
            <a:xfrm rot="5400000" flipH="1">
              <a:off x="1718800" y="1840827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86" name="矩形 1085"/>
            <p:cNvSpPr/>
            <p:nvPr/>
          </p:nvSpPr>
          <p:spPr>
            <a:xfrm rot="5400000" flipH="1">
              <a:off x="1718800" y="158615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87" name="矩形 1086"/>
            <p:cNvSpPr/>
            <p:nvPr/>
          </p:nvSpPr>
          <p:spPr>
            <a:xfrm rot="5400000" flipH="1">
              <a:off x="1718800" y="579168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88" name="矩形 1087"/>
            <p:cNvSpPr/>
            <p:nvPr/>
          </p:nvSpPr>
          <p:spPr>
            <a:xfrm rot="5400000" flipH="1">
              <a:off x="1718800" y="-261938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89" name="矩形 1088"/>
            <p:cNvSpPr/>
            <p:nvPr/>
          </p:nvSpPr>
          <p:spPr>
            <a:xfrm rot="5400000" flipH="1">
              <a:off x="1718800" y="999721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90" name="矩形 1089"/>
            <p:cNvSpPr/>
            <p:nvPr/>
          </p:nvSpPr>
          <p:spPr>
            <a:xfrm rot="5400000" flipH="1">
              <a:off x="1289100" y="6887463"/>
              <a:ext cx="360000" cy="36000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91" name="矩形 1090"/>
            <p:cNvSpPr/>
            <p:nvPr/>
          </p:nvSpPr>
          <p:spPr>
            <a:xfrm rot="5400000" flipH="1">
              <a:off x="1289100" y="6466910"/>
              <a:ext cx="360000" cy="360000"/>
            </a:xfrm>
            <a:prstGeom prst="rect">
              <a:avLst/>
            </a:prstGeom>
            <a:solidFill>
              <a:srgbClr val="FF0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92" name="矩形 1091"/>
            <p:cNvSpPr/>
            <p:nvPr/>
          </p:nvSpPr>
          <p:spPr>
            <a:xfrm rot="5400000" flipH="1">
              <a:off x="1289100" y="6046357"/>
              <a:ext cx="360000" cy="360000"/>
            </a:xfrm>
            <a:prstGeom prst="rect">
              <a:avLst/>
            </a:prstGeom>
            <a:solidFill>
              <a:srgbClr val="FF0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93" name="矩形 1092"/>
            <p:cNvSpPr/>
            <p:nvPr/>
          </p:nvSpPr>
          <p:spPr>
            <a:xfrm rot="5400000" flipH="1">
              <a:off x="1289100" y="5625804"/>
              <a:ext cx="360000" cy="360000"/>
            </a:xfrm>
            <a:prstGeom prst="rect">
              <a:avLst/>
            </a:prstGeom>
            <a:solidFill>
              <a:srgbClr val="FF0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94" name="矩形 1093"/>
            <p:cNvSpPr/>
            <p:nvPr/>
          </p:nvSpPr>
          <p:spPr>
            <a:xfrm rot="5400000" flipH="1">
              <a:off x="1289100" y="5205251"/>
              <a:ext cx="360000" cy="360000"/>
            </a:xfrm>
            <a:prstGeom prst="rect">
              <a:avLst/>
            </a:prstGeom>
            <a:solidFill>
              <a:srgbClr val="FF0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95" name="矩形 1094"/>
            <p:cNvSpPr/>
            <p:nvPr/>
          </p:nvSpPr>
          <p:spPr>
            <a:xfrm rot="5400000" flipH="1">
              <a:off x="1289100" y="4784698"/>
              <a:ext cx="360000" cy="360000"/>
            </a:xfrm>
            <a:prstGeom prst="rect">
              <a:avLst/>
            </a:prstGeom>
            <a:solidFill>
              <a:srgbClr val="990099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96" name="矩形 1095"/>
            <p:cNvSpPr/>
            <p:nvPr/>
          </p:nvSpPr>
          <p:spPr>
            <a:xfrm rot="5400000" flipH="1">
              <a:off x="1289100" y="4364145"/>
              <a:ext cx="360000" cy="360000"/>
            </a:xfrm>
            <a:prstGeom prst="rect">
              <a:avLst/>
            </a:prstGeom>
            <a:solidFill>
              <a:srgbClr val="990099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97" name="矩形 1096"/>
            <p:cNvSpPr/>
            <p:nvPr/>
          </p:nvSpPr>
          <p:spPr>
            <a:xfrm rot="5400000" flipH="1">
              <a:off x="1289100" y="1420274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98" name="矩形 1097"/>
            <p:cNvSpPr/>
            <p:nvPr/>
          </p:nvSpPr>
          <p:spPr>
            <a:xfrm rot="5400000" flipH="1">
              <a:off x="1289100" y="3943592"/>
              <a:ext cx="360000" cy="360000"/>
            </a:xfrm>
            <a:prstGeom prst="rect">
              <a:avLst/>
            </a:prstGeom>
            <a:solidFill>
              <a:srgbClr val="0070C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99" name="矩形 1098"/>
            <p:cNvSpPr/>
            <p:nvPr/>
          </p:nvSpPr>
          <p:spPr>
            <a:xfrm rot="5400000" flipH="1">
              <a:off x="1289100" y="3102486"/>
              <a:ext cx="360000" cy="360000"/>
            </a:xfrm>
            <a:prstGeom prst="rect">
              <a:avLst/>
            </a:prstGeom>
            <a:solidFill>
              <a:srgbClr val="008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00" name="矩形 1099"/>
            <p:cNvSpPr/>
            <p:nvPr/>
          </p:nvSpPr>
          <p:spPr>
            <a:xfrm rot="5400000" flipH="1">
              <a:off x="1289100" y="3523039"/>
              <a:ext cx="360000" cy="360000"/>
            </a:xfrm>
            <a:prstGeom prst="rect">
              <a:avLst/>
            </a:prstGeom>
            <a:solidFill>
              <a:srgbClr val="008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01" name="矩形 1100"/>
            <p:cNvSpPr/>
            <p:nvPr/>
          </p:nvSpPr>
          <p:spPr>
            <a:xfrm rot="5400000" flipH="1">
              <a:off x="1289100" y="2681933"/>
              <a:ext cx="360000" cy="360000"/>
            </a:xfrm>
            <a:prstGeom prst="rect">
              <a:avLst/>
            </a:prstGeom>
            <a:solidFill>
              <a:srgbClr val="008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02" name="矩形 1101"/>
            <p:cNvSpPr/>
            <p:nvPr/>
          </p:nvSpPr>
          <p:spPr>
            <a:xfrm rot="5400000" flipH="1">
              <a:off x="1289100" y="2261380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03" name="矩形 1102"/>
            <p:cNvSpPr/>
            <p:nvPr/>
          </p:nvSpPr>
          <p:spPr>
            <a:xfrm rot="5400000" flipH="1">
              <a:off x="1289100" y="1840827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04" name="矩形 1103"/>
            <p:cNvSpPr/>
            <p:nvPr/>
          </p:nvSpPr>
          <p:spPr>
            <a:xfrm rot="5400000" flipH="1">
              <a:off x="1289100" y="158615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05" name="矩形 1104"/>
            <p:cNvSpPr/>
            <p:nvPr/>
          </p:nvSpPr>
          <p:spPr>
            <a:xfrm rot="5400000" flipH="1">
              <a:off x="1289100" y="579168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06" name="矩形 1105"/>
            <p:cNvSpPr/>
            <p:nvPr/>
          </p:nvSpPr>
          <p:spPr>
            <a:xfrm rot="5400000" flipH="1">
              <a:off x="1289100" y="-261938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07" name="矩形 1106"/>
            <p:cNvSpPr/>
            <p:nvPr/>
          </p:nvSpPr>
          <p:spPr>
            <a:xfrm rot="5400000" flipH="1">
              <a:off x="1289100" y="999721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08" name="矩形 1107"/>
            <p:cNvSpPr/>
            <p:nvPr/>
          </p:nvSpPr>
          <p:spPr>
            <a:xfrm rot="5400000" flipH="1">
              <a:off x="859400" y="6887464"/>
              <a:ext cx="360000" cy="36000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09" name="矩形 1108"/>
            <p:cNvSpPr/>
            <p:nvPr/>
          </p:nvSpPr>
          <p:spPr>
            <a:xfrm rot="5400000" flipH="1">
              <a:off x="859400" y="6466911"/>
              <a:ext cx="360000" cy="36000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10" name="矩形 1109"/>
            <p:cNvSpPr/>
            <p:nvPr/>
          </p:nvSpPr>
          <p:spPr>
            <a:xfrm rot="5400000" flipH="1">
              <a:off x="859400" y="6046358"/>
              <a:ext cx="360000" cy="36000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11" name="矩形 1110"/>
            <p:cNvSpPr/>
            <p:nvPr/>
          </p:nvSpPr>
          <p:spPr>
            <a:xfrm rot="5400000" flipH="1">
              <a:off x="859400" y="5625805"/>
              <a:ext cx="360000" cy="36000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12" name="矩形 1111"/>
            <p:cNvSpPr/>
            <p:nvPr/>
          </p:nvSpPr>
          <p:spPr>
            <a:xfrm rot="5400000" flipH="1">
              <a:off x="859400" y="5205252"/>
              <a:ext cx="360000" cy="36000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13" name="矩形 1112"/>
            <p:cNvSpPr/>
            <p:nvPr/>
          </p:nvSpPr>
          <p:spPr>
            <a:xfrm rot="5400000" flipH="1">
              <a:off x="859400" y="4784699"/>
              <a:ext cx="360000" cy="360000"/>
            </a:xfrm>
            <a:prstGeom prst="rect">
              <a:avLst/>
            </a:prstGeom>
            <a:solidFill>
              <a:srgbClr val="008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14" name="矩形 1113"/>
            <p:cNvSpPr/>
            <p:nvPr/>
          </p:nvSpPr>
          <p:spPr>
            <a:xfrm rot="5400000" flipH="1">
              <a:off x="859400" y="4364146"/>
              <a:ext cx="360000" cy="36000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15" name="矩形 1114"/>
            <p:cNvSpPr/>
            <p:nvPr/>
          </p:nvSpPr>
          <p:spPr>
            <a:xfrm rot="5400000" flipH="1">
              <a:off x="859401" y="1420275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16" name="矩形 1115"/>
            <p:cNvSpPr/>
            <p:nvPr/>
          </p:nvSpPr>
          <p:spPr>
            <a:xfrm rot="5400000" flipH="1">
              <a:off x="859400" y="3943593"/>
              <a:ext cx="360000" cy="360000"/>
            </a:xfrm>
            <a:prstGeom prst="rect">
              <a:avLst/>
            </a:prstGeom>
            <a:solidFill>
              <a:srgbClr val="FF66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17" name="矩形 1116"/>
            <p:cNvSpPr/>
            <p:nvPr/>
          </p:nvSpPr>
          <p:spPr>
            <a:xfrm rot="5400000" flipH="1">
              <a:off x="859401" y="3102486"/>
              <a:ext cx="360000" cy="360000"/>
            </a:xfrm>
            <a:prstGeom prst="rect">
              <a:avLst/>
            </a:prstGeom>
            <a:solidFill>
              <a:srgbClr val="FF66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18" name="矩形 1117"/>
            <p:cNvSpPr/>
            <p:nvPr/>
          </p:nvSpPr>
          <p:spPr>
            <a:xfrm rot="5400000" flipH="1">
              <a:off x="859400" y="3523040"/>
              <a:ext cx="360000" cy="360000"/>
            </a:xfrm>
            <a:prstGeom prst="rect">
              <a:avLst/>
            </a:prstGeom>
            <a:solidFill>
              <a:srgbClr val="FF66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19" name="矩形 1118"/>
            <p:cNvSpPr/>
            <p:nvPr/>
          </p:nvSpPr>
          <p:spPr>
            <a:xfrm rot="5400000" flipH="1">
              <a:off x="859401" y="2681933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20" name="矩形 1119"/>
            <p:cNvSpPr/>
            <p:nvPr/>
          </p:nvSpPr>
          <p:spPr>
            <a:xfrm rot="5400000" flipH="1">
              <a:off x="859401" y="2261381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21" name="矩形 1120"/>
            <p:cNvSpPr/>
            <p:nvPr/>
          </p:nvSpPr>
          <p:spPr>
            <a:xfrm rot="5400000" flipH="1">
              <a:off x="859401" y="1840828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22" name="矩形 1121"/>
            <p:cNvSpPr/>
            <p:nvPr/>
          </p:nvSpPr>
          <p:spPr>
            <a:xfrm rot="5400000" flipH="1">
              <a:off x="859401" y="158616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23" name="矩形 1122"/>
            <p:cNvSpPr/>
            <p:nvPr/>
          </p:nvSpPr>
          <p:spPr>
            <a:xfrm rot="5400000" flipH="1">
              <a:off x="859400" y="579168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24" name="矩形 1123"/>
            <p:cNvSpPr/>
            <p:nvPr/>
          </p:nvSpPr>
          <p:spPr>
            <a:xfrm rot="5400000" flipH="1">
              <a:off x="859401" y="-261937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25" name="矩形 1124"/>
            <p:cNvSpPr/>
            <p:nvPr/>
          </p:nvSpPr>
          <p:spPr>
            <a:xfrm rot="5400000" flipH="1">
              <a:off x="859401" y="999722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26" name="矩形 1125"/>
            <p:cNvSpPr/>
            <p:nvPr/>
          </p:nvSpPr>
          <p:spPr>
            <a:xfrm rot="5400000" flipH="1">
              <a:off x="429700" y="6887463"/>
              <a:ext cx="360000" cy="36000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27" name="矩形 1126"/>
            <p:cNvSpPr/>
            <p:nvPr/>
          </p:nvSpPr>
          <p:spPr>
            <a:xfrm rot="5400000" flipH="1">
              <a:off x="429700" y="6466910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28" name="矩形 1127"/>
            <p:cNvSpPr/>
            <p:nvPr/>
          </p:nvSpPr>
          <p:spPr>
            <a:xfrm rot="5400000" flipH="1">
              <a:off x="429700" y="6046357"/>
              <a:ext cx="360000" cy="360000"/>
            </a:xfrm>
            <a:prstGeom prst="rect">
              <a:avLst/>
            </a:prstGeom>
            <a:solidFill>
              <a:srgbClr val="0070C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29" name="矩形 1128"/>
            <p:cNvSpPr/>
            <p:nvPr/>
          </p:nvSpPr>
          <p:spPr>
            <a:xfrm rot="5400000" flipH="1">
              <a:off x="429700" y="5625804"/>
              <a:ext cx="360000" cy="360000"/>
            </a:xfrm>
            <a:prstGeom prst="rect">
              <a:avLst/>
            </a:prstGeom>
            <a:solidFill>
              <a:srgbClr val="0070C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30" name="矩形 1129"/>
            <p:cNvSpPr/>
            <p:nvPr/>
          </p:nvSpPr>
          <p:spPr>
            <a:xfrm rot="5400000" flipH="1">
              <a:off x="429700" y="5205251"/>
              <a:ext cx="360000" cy="360000"/>
            </a:xfrm>
            <a:prstGeom prst="rect">
              <a:avLst/>
            </a:prstGeom>
            <a:solidFill>
              <a:srgbClr val="008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31" name="矩形 1130"/>
            <p:cNvSpPr/>
            <p:nvPr/>
          </p:nvSpPr>
          <p:spPr>
            <a:xfrm rot="5400000" flipH="1">
              <a:off x="429700" y="4784698"/>
              <a:ext cx="360000" cy="360000"/>
            </a:xfrm>
            <a:prstGeom prst="rect">
              <a:avLst/>
            </a:prstGeom>
            <a:solidFill>
              <a:srgbClr val="008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32" name="矩形 1131"/>
            <p:cNvSpPr/>
            <p:nvPr/>
          </p:nvSpPr>
          <p:spPr>
            <a:xfrm rot="5400000" flipH="1">
              <a:off x="429700" y="4364145"/>
              <a:ext cx="360000" cy="36000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33" name="矩形 1132"/>
            <p:cNvSpPr/>
            <p:nvPr/>
          </p:nvSpPr>
          <p:spPr>
            <a:xfrm rot="5400000" flipH="1">
              <a:off x="429700" y="1420274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34" name="矩形 1133"/>
            <p:cNvSpPr/>
            <p:nvPr/>
          </p:nvSpPr>
          <p:spPr>
            <a:xfrm rot="5400000" flipH="1">
              <a:off x="429700" y="3943592"/>
              <a:ext cx="360000" cy="360000"/>
            </a:xfrm>
            <a:prstGeom prst="rect">
              <a:avLst/>
            </a:prstGeom>
            <a:solidFill>
              <a:srgbClr val="990099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35" name="矩形 1134"/>
            <p:cNvSpPr/>
            <p:nvPr/>
          </p:nvSpPr>
          <p:spPr>
            <a:xfrm rot="5400000" flipH="1">
              <a:off x="429700" y="3102486"/>
              <a:ext cx="360000" cy="360000"/>
            </a:xfrm>
            <a:prstGeom prst="rect">
              <a:avLst/>
            </a:prstGeom>
            <a:solidFill>
              <a:srgbClr val="FF66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36" name="矩形 1135"/>
            <p:cNvSpPr/>
            <p:nvPr/>
          </p:nvSpPr>
          <p:spPr>
            <a:xfrm rot="5400000" flipH="1">
              <a:off x="429700" y="3523039"/>
              <a:ext cx="360000" cy="36000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37" name="矩形 1136"/>
            <p:cNvSpPr/>
            <p:nvPr/>
          </p:nvSpPr>
          <p:spPr>
            <a:xfrm rot="5400000" flipH="1">
              <a:off x="429700" y="2681933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38" name="矩形 1137"/>
            <p:cNvSpPr/>
            <p:nvPr/>
          </p:nvSpPr>
          <p:spPr>
            <a:xfrm rot="5400000" flipH="1">
              <a:off x="429700" y="2261380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39" name="矩形 1138"/>
            <p:cNvSpPr/>
            <p:nvPr/>
          </p:nvSpPr>
          <p:spPr>
            <a:xfrm rot="5400000" flipH="1">
              <a:off x="429700" y="1840827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40" name="矩形 1139"/>
            <p:cNvSpPr/>
            <p:nvPr/>
          </p:nvSpPr>
          <p:spPr>
            <a:xfrm rot="5400000" flipH="1">
              <a:off x="429700" y="158615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41" name="矩形 1140"/>
            <p:cNvSpPr/>
            <p:nvPr/>
          </p:nvSpPr>
          <p:spPr>
            <a:xfrm rot="5400000" flipH="1">
              <a:off x="429700" y="579168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42" name="矩形 1141"/>
            <p:cNvSpPr/>
            <p:nvPr/>
          </p:nvSpPr>
          <p:spPr>
            <a:xfrm rot="5400000" flipH="1">
              <a:off x="429700" y="-261938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43" name="矩形 1142"/>
            <p:cNvSpPr/>
            <p:nvPr/>
          </p:nvSpPr>
          <p:spPr>
            <a:xfrm rot="5400000" flipH="1">
              <a:off x="429700" y="999721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44" name="矩形 1143"/>
            <p:cNvSpPr/>
            <p:nvPr/>
          </p:nvSpPr>
          <p:spPr>
            <a:xfrm rot="5400000" flipH="1">
              <a:off x="2578200" y="6887463"/>
              <a:ext cx="360000" cy="36000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45" name="矩形 1144"/>
            <p:cNvSpPr/>
            <p:nvPr/>
          </p:nvSpPr>
          <p:spPr>
            <a:xfrm rot="5400000" flipH="1">
              <a:off x="2578200" y="6466910"/>
              <a:ext cx="360000" cy="36000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46" name="矩形 1145"/>
            <p:cNvSpPr/>
            <p:nvPr/>
          </p:nvSpPr>
          <p:spPr>
            <a:xfrm rot="5400000" flipH="1">
              <a:off x="2578200" y="6046357"/>
              <a:ext cx="360000" cy="360000"/>
            </a:xfrm>
            <a:prstGeom prst="rect">
              <a:avLst/>
            </a:prstGeom>
            <a:solidFill>
              <a:srgbClr val="0070C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47" name="矩形 1146"/>
            <p:cNvSpPr/>
            <p:nvPr/>
          </p:nvSpPr>
          <p:spPr>
            <a:xfrm rot="5400000" flipH="1">
              <a:off x="2578200" y="5625804"/>
              <a:ext cx="360000" cy="360000"/>
            </a:xfrm>
            <a:prstGeom prst="rect">
              <a:avLst/>
            </a:prstGeom>
            <a:solidFill>
              <a:srgbClr val="00B0F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48" name="矩形 1147"/>
            <p:cNvSpPr/>
            <p:nvPr/>
          </p:nvSpPr>
          <p:spPr>
            <a:xfrm rot="5400000" flipH="1">
              <a:off x="2578200" y="5205251"/>
              <a:ext cx="360000" cy="360000"/>
            </a:xfrm>
            <a:prstGeom prst="rect">
              <a:avLst/>
            </a:prstGeom>
            <a:solidFill>
              <a:srgbClr val="00B0F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49" name="矩形 1148"/>
            <p:cNvSpPr/>
            <p:nvPr/>
          </p:nvSpPr>
          <p:spPr>
            <a:xfrm rot="5400000" flipH="1">
              <a:off x="2578200" y="4784698"/>
              <a:ext cx="360000" cy="360000"/>
            </a:xfrm>
            <a:prstGeom prst="rect">
              <a:avLst/>
            </a:prstGeom>
            <a:solidFill>
              <a:srgbClr val="00B0F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50" name="矩形 1149"/>
            <p:cNvSpPr/>
            <p:nvPr/>
          </p:nvSpPr>
          <p:spPr>
            <a:xfrm rot="5400000" flipH="1">
              <a:off x="2578200" y="4364145"/>
              <a:ext cx="360000" cy="360000"/>
            </a:xfrm>
            <a:prstGeom prst="rect">
              <a:avLst/>
            </a:prstGeom>
            <a:solidFill>
              <a:srgbClr val="00B0F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51" name="矩形 1150"/>
            <p:cNvSpPr/>
            <p:nvPr/>
          </p:nvSpPr>
          <p:spPr>
            <a:xfrm rot="5400000" flipH="1">
              <a:off x="2578200" y="1420274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52" name="矩形 1151"/>
            <p:cNvSpPr/>
            <p:nvPr/>
          </p:nvSpPr>
          <p:spPr>
            <a:xfrm rot="5400000" flipH="1">
              <a:off x="2578200" y="3943592"/>
              <a:ext cx="360000" cy="360000"/>
            </a:xfrm>
            <a:prstGeom prst="rect">
              <a:avLst/>
            </a:prstGeom>
            <a:solidFill>
              <a:srgbClr val="0070C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53" name="矩形 1152"/>
            <p:cNvSpPr/>
            <p:nvPr/>
          </p:nvSpPr>
          <p:spPr>
            <a:xfrm rot="5400000" flipH="1">
              <a:off x="2578200" y="3102486"/>
              <a:ext cx="360000" cy="36000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54" name="矩形 1153"/>
            <p:cNvSpPr/>
            <p:nvPr/>
          </p:nvSpPr>
          <p:spPr>
            <a:xfrm rot="5400000" flipH="1">
              <a:off x="2578200" y="3523039"/>
              <a:ext cx="360000" cy="36000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55" name="矩形 1154"/>
            <p:cNvSpPr/>
            <p:nvPr/>
          </p:nvSpPr>
          <p:spPr>
            <a:xfrm rot="5400000" flipH="1">
              <a:off x="2578200" y="2681933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56" name="矩形 1155"/>
            <p:cNvSpPr/>
            <p:nvPr/>
          </p:nvSpPr>
          <p:spPr>
            <a:xfrm rot="5400000" flipH="1">
              <a:off x="2578200" y="2261380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57" name="矩形 1156"/>
            <p:cNvSpPr/>
            <p:nvPr/>
          </p:nvSpPr>
          <p:spPr>
            <a:xfrm rot="5400000" flipH="1">
              <a:off x="2578200" y="1840827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58" name="矩形 1157"/>
            <p:cNvSpPr/>
            <p:nvPr/>
          </p:nvSpPr>
          <p:spPr>
            <a:xfrm rot="5400000" flipH="1">
              <a:off x="2578200" y="158615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59" name="矩形 1158"/>
            <p:cNvSpPr/>
            <p:nvPr/>
          </p:nvSpPr>
          <p:spPr>
            <a:xfrm rot="5400000" flipH="1">
              <a:off x="2578200" y="579168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60" name="矩形 1159"/>
            <p:cNvSpPr/>
            <p:nvPr/>
          </p:nvSpPr>
          <p:spPr>
            <a:xfrm rot="5400000" flipH="1">
              <a:off x="2578200" y="-261938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61" name="矩形 1160"/>
            <p:cNvSpPr/>
            <p:nvPr/>
          </p:nvSpPr>
          <p:spPr>
            <a:xfrm rot="5400000" flipH="1">
              <a:off x="2578200" y="999721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62" name="矩形 1161"/>
            <p:cNvSpPr/>
            <p:nvPr/>
          </p:nvSpPr>
          <p:spPr>
            <a:xfrm rot="5400000" flipH="1">
              <a:off x="3003691" y="6887463"/>
              <a:ext cx="360000" cy="36000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63" name="矩形 1162"/>
            <p:cNvSpPr/>
            <p:nvPr/>
          </p:nvSpPr>
          <p:spPr>
            <a:xfrm rot="5400000" flipH="1">
              <a:off x="3003691" y="6466910"/>
              <a:ext cx="360000" cy="360000"/>
            </a:xfrm>
            <a:prstGeom prst="rect">
              <a:avLst/>
            </a:prstGeom>
            <a:solidFill>
              <a:srgbClr val="008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64" name="矩形 1163"/>
            <p:cNvSpPr/>
            <p:nvPr/>
          </p:nvSpPr>
          <p:spPr>
            <a:xfrm rot="5400000" flipH="1">
              <a:off x="3003691" y="6046357"/>
              <a:ext cx="360000" cy="360000"/>
            </a:xfrm>
            <a:prstGeom prst="rect">
              <a:avLst/>
            </a:prstGeom>
            <a:solidFill>
              <a:srgbClr val="008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65" name="矩形 1164"/>
            <p:cNvSpPr/>
            <p:nvPr/>
          </p:nvSpPr>
          <p:spPr>
            <a:xfrm rot="5400000" flipH="1">
              <a:off x="3003691" y="5625804"/>
              <a:ext cx="360000" cy="360000"/>
            </a:xfrm>
            <a:prstGeom prst="rect">
              <a:avLst/>
            </a:prstGeom>
            <a:solidFill>
              <a:srgbClr val="FF0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66" name="矩形 1165"/>
            <p:cNvSpPr/>
            <p:nvPr/>
          </p:nvSpPr>
          <p:spPr>
            <a:xfrm rot="5400000" flipH="1">
              <a:off x="3003691" y="5205251"/>
              <a:ext cx="360000" cy="360000"/>
            </a:xfrm>
            <a:prstGeom prst="rect">
              <a:avLst/>
            </a:prstGeom>
            <a:solidFill>
              <a:srgbClr val="FF0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67" name="矩形 1166"/>
            <p:cNvSpPr/>
            <p:nvPr/>
          </p:nvSpPr>
          <p:spPr>
            <a:xfrm rot="5400000" flipH="1">
              <a:off x="3003691" y="4784698"/>
              <a:ext cx="360000" cy="36000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68" name="矩形 1167"/>
            <p:cNvSpPr/>
            <p:nvPr/>
          </p:nvSpPr>
          <p:spPr>
            <a:xfrm rot="5400000" flipH="1">
              <a:off x="3003691" y="4364145"/>
              <a:ext cx="360000" cy="36000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69" name="矩形 1168"/>
            <p:cNvSpPr/>
            <p:nvPr/>
          </p:nvSpPr>
          <p:spPr>
            <a:xfrm rot="5400000" flipH="1">
              <a:off x="3003691" y="1420274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70" name="矩形 1169"/>
            <p:cNvSpPr/>
            <p:nvPr/>
          </p:nvSpPr>
          <p:spPr>
            <a:xfrm rot="5400000" flipH="1">
              <a:off x="3003691" y="3943592"/>
              <a:ext cx="360000" cy="36000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71" name="矩形 1170"/>
            <p:cNvSpPr/>
            <p:nvPr/>
          </p:nvSpPr>
          <p:spPr>
            <a:xfrm rot="5400000" flipH="1">
              <a:off x="3003691" y="3102486"/>
              <a:ext cx="360000" cy="360000"/>
            </a:xfrm>
            <a:prstGeom prst="rect">
              <a:avLst/>
            </a:prstGeom>
            <a:solidFill>
              <a:srgbClr val="008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72" name="矩形 1171"/>
            <p:cNvSpPr/>
            <p:nvPr/>
          </p:nvSpPr>
          <p:spPr>
            <a:xfrm rot="5400000" flipH="1">
              <a:off x="3003691" y="3523039"/>
              <a:ext cx="360000" cy="360000"/>
            </a:xfrm>
            <a:prstGeom prst="rect">
              <a:avLst/>
            </a:prstGeom>
            <a:solidFill>
              <a:srgbClr val="008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73" name="矩形 1172"/>
            <p:cNvSpPr/>
            <p:nvPr/>
          </p:nvSpPr>
          <p:spPr>
            <a:xfrm rot="5400000" flipH="1">
              <a:off x="3003691" y="2681933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74" name="矩形 1173"/>
            <p:cNvSpPr/>
            <p:nvPr/>
          </p:nvSpPr>
          <p:spPr>
            <a:xfrm rot="5400000" flipH="1">
              <a:off x="3003691" y="2261380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75" name="矩形 1174"/>
            <p:cNvSpPr/>
            <p:nvPr/>
          </p:nvSpPr>
          <p:spPr>
            <a:xfrm rot="5400000" flipH="1">
              <a:off x="3003691" y="1840827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76" name="矩形 1175"/>
            <p:cNvSpPr/>
            <p:nvPr/>
          </p:nvSpPr>
          <p:spPr>
            <a:xfrm rot="5400000" flipH="1">
              <a:off x="3003691" y="158615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77" name="矩形 1176"/>
            <p:cNvSpPr/>
            <p:nvPr/>
          </p:nvSpPr>
          <p:spPr>
            <a:xfrm rot="5400000" flipH="1">
              <a:off x="3003691" y="579168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78" name="矩形 1177"/>
            <p:cNvSpPr/>
            <p:nvPr/>
          </p:nvSpPr>
          <p:spPr>
            <a:xfrm rot="5400000" flipH="1">
              <a:off x="3003691" y="-261938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79" name="矩形 1178"/>
            <p:cNvSpPr/>
            <p:nvPr/>
          </p:nvSpPr>
          <p:spPr>
            <a:xfrm rot="5400000" flipH="1">
              <a:off x="3003691" y="999721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80" name="矩形 1179"/>
            <p:cNvSpPr/>
            <p:nvPr/>
          </p:nvSpPr>
          <p:spPr>
            <a:xfrm rot="5400000" flipH="1">
              <a:off x="5152191" y="6887463"/>
              <a:ext cx="360000" cy="36000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81" name="矩形 1180"/>
            <p:cNvSpPr/>
            <p:nvPr/>
          </p:nvSpPr>
          <p:spPr>
            <a:xfrm rot="5400000" flipH="1">
              <a:off x="5152191" y="6466910"/>
              <a:ext cx="360000" cy="36000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82" name="矩形 1181"/>
            <p:cNvSpPr/>
            <p:nvPr/>
          </p:nvSpPr>
          <p:spPr>
            <a:xfrm rot="5400000" flipH="1">
              <a:off x="5152191" y="6046357"/>
              <a:ext cx="360000" cy="360000"/>
            </a:xfrm>
            <a:prstGeom prst="rect">
              <a:avLst/>
            </a:prstGeom>
            <a:solidFill>
              <a:srgbClr val="FF0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83" name="矩形 1182"/>
            <p:cNvSpPr/>
            <p:nvPr/>
          </p:nvSpPr>
          <p:spPr>
            <a:xfrm rot="5400000" flipH="1">
              <a:off x="5152191" y="5625804"/>
              <a:ext cx="360000" cy="36000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84" name="矩形 1183"/>
            <p:cNvSpPr/>
            <p:nvPr/>
          </p:nvSpPr>
          <p:spPr>
            <a:xfrm rot="5400000" flipH="1">
              <a:off x="5152191" y="5205251"/>
              <a:ext cx="360000" cy="360000"/>
            </a:xfrm>
            <a:prstGeom prst="rect">
              <a:avLst/>
            </a:prstGeom>
            <a:solidFill>
              <a:srgbClr val="0070C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85" name="矩形 1184"/>
            <p:cNvSpPr/>
            <p:nvPr/>
          </p:nvSpPr>
          <p:spPr>
            <a:xfrm rot="5400000" flipH="1">
              <a:off x="5152191" y="4784698"/>
              <a:ext cx="360000" cy="36000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86" name="矩形 1185"/>
            <p:cNvSpPr/>
            <p:nvPr/>
          </p:nvSpPr>
          <p:spPr>
            <a:xfrm rot="5400000" flipH="1">
              <a:off x="5152191" y="4364145"/>
              <a:ext cx="360000" cy="36000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87" name="矩形 1186"/>
            <p:cNvSpPr/>
            <p:nvPr/>
          </p:nvSpPr>
          <p:spPr>
            <a:xfrm rot="5400000" flipH="1">
              <a:off x="5152191" y="1420274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88" name="矩形 1187"/>
            <p:cNvSpPr/>
            <p:nvPr/>
          </p:nvSpPr>
          <p:spPr>
            <a:xfrm rot="5400000" flipH="1">
              <a:off x="5152191" y="3943592"/>
              <a:ext cx="360000" cy="36000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89" name="矩形 1188"/>
            <p:cNvSpPr/>
            <p:nvPr/>
          </p:nvSpPr>
          <p:spPr>
            <a:xfrm rot="5400000" flipH="1">
              <a:off x="5152191" y="3102486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90" name="矩形 1189"/>
            <p:cNvSpPr/>
            <p:nvPr/>
          </p:nvSpPr>
          <p:spPr>
            <a:xfrm rot="5400000" flipH="1">
              <a:off x="5152191" y="3523039"/>
              <a:ext cx="360000" cy="36000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91" name="矩形 1190"/>
            <p:cNvSpPr/>
            <p:nvPr/>
          </p:nvSpPr>
          <p:spPr>
            <a:xfrm rot="5400000" flipH="1">
              <a:off x="5152191" y="2681933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92" name="矩形 1191"/>
            <p:cNvSpPr/>
            <p:nvPr/>
          </p:nvSpPr>
          <p:spPr>
            <a:xfrm rot="5400000" flipH="1">
              <a:off x="5152191" y="2261380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93" name="矩形 1192"/>
            <p:cNvSpPr/>
            <p:nvPr/>
          </p:nvSpPr>
          <p:spPr>
            <a:xfrm rot="5400000" flipH="1">
              <a:off x="5152191" y="1840827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94" name="矩形 1193"/>
            <p:cNvSpPr/>
            <p:nvPr/>
          </p:nvSpPr>
          <p:spPr>
            <a:xfrm rot="5400000" flipH="1">
              <a:off x="5152191" y="158615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95" name="矩形 1194"/>
            <p:cNvSpPr/>
            <p:nvPr/>
          </p:nvSpPr>
          <p:spPr>
            <a:xfrm rot="5400000" flipH="1">
              <a:off x="5152191" y="579168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96" name="矩形 1195"/>
            <p:cNvSpPr/>
            <p:nvPr/>
          </p:nvSpPr>
          <p:spPr>
            <a:xfrm rot="5400000" flipH="1">
              <a:off x="5152191" y="-261938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97" name="矩形 1196"/>
            <p:cNvSpPr/>
            <p:nvPr/>
          </p:nvSpPr>
          <p:spPr>
            <a:xfrm rot="5400000" flipH="1">
              <a:off x="5152191" y="999721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98" name="矩形 1197"/>
            <p:cNvSpPr/>
            <p:nvPr/>
          </p:nvSpPr>
          <p:spPr>
            <a:xfrm rot="5400000" flipH="1">
              <a:off x="4722491" y="6887463"/>
              <a:ext cx="360000" cy="36000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99" name="矩形 1198"/>
            <p:cNvSpPr/>
            <p:nvPr/>
          </p:nvSpPr>
          <p:spPr>
            <a:xfrm rot="5400000" flipH="1">
              <a:off x="4722491" y="6466910"/>
              <a:ext cx="360000" cy="360000"/>
            </a:xfrm>
            <a:prstGeom prst="rect">
              <a:avLst/>
            </a:prstGeom>
            <a:solidFill>
              <a:srgbClr val="FF0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00" name="矩形 1199"/>
            <p:cNvSpPr/>
            <p:nvPr/>
          </p:nvSpPr>
          <p:spPr>
            <a:xfrm rot="5400000" flipH="1">
              <a:off x="4722491" y="6046357"/>
              <a:ext cx="360000" cy="360000"/>
            </a:xfrm>
            <a:prstGeom prst="rect">
              <a:avLst/>
            </a:prstGeom>
            <a:solidFill>
              <a:srgbClr val="FF0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01" name="矩形 1200"/>
            <p:cNvSpPr/>
            <p:nvPr/>
          </p:nvSpPr>
          <p:spPr>
            <a:xfrm rot="5400000" flipH="1">
              <a:off x="4722491" y="5625804"/>
              <a:ext cx="360000" cy="360000"/>
            </a:xfrm>
            <a:prstGeom prst="rect">
              <a:avLst/>
            </a:prstGeom>
            <a:solidFill>
              <a:srgbClr val="FF0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02" name="矩形 1201"/>
            <p:cNvSpPr/>
            <p:nvPr/>
          </p:nvSpPr>
          <p:spPr>
            <a:xfrm rot="5400000" flipH="1">
              <a:off x="4722491" y="5205251"/>
              <a:ext cx="360000" cy="360000"/>
            </a:xfrm>
            <a:prstGeom prst="rect">
              <a:avLst/>
            </a:prstGeom>
            <a:solidFill>
              <a:srgbClr val="0070C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03" name="矩形 1202"/>
            <p:cNvSpPr/>
            <p:nvPr/>
          </p:nvSpPr>
          <p:spPr>
            <a:xfrm rot="5400000" flipH="1">
              <a:off x="4722491" y="4784698"/>
              <a:ext cx="360000" cy="360000"/>
            </a:xfrm>
            <a:prstGeom prst="rect">
              <a:avLst/>
            </a:prstGeom>
            <a:solidFill>
              <a:srgbClr val="0070C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04" name="矩形 1203"/>
            <p:cNvSpPr/>
            <p:nvPr/>
          </p:nvSpPr>
          <p:spPr>
            <a:xfrm rot="5400000" flipH="1">
              <a:off x="4722491" y="4364145"/>
              <a:ext cx="360000" cy="360000"/>
            </a:xfrm>
            <a:prstGeom prst="rect">
              <a:avLst/>
            </a:prstGeom>
            <a:solidFill>
              <a:srgbClr val="0070C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05" name="矩形 1204"/>
            <p:cNvSpPr/>
            <p:nvPr/>
          </p:nvSpPr>
          <p:spPr>
            <a:xfrm rot="5400000" flipH="1">
              <a:off x="4722491" y="1420274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06" name="矩形 1205"/>
            <p:cNvSpPr/>
            <p:nvPr/>
          </p:nvSpPr>
          <p:spPr>
            <a:xfrm rot="5400000" flipH="1">
              <a:off x="4722491" y="3943592"/>
              <a:ext cx="360000" cy="36000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07" name="矩形 1206"/>
            <p:cNvSpPr/>
            <p:nvPr/>
          </p:nvSpPr>
          <p:spPr>
            <a:xfrm rot="5400000" flipH="1">
              <a:off x="4722491" y="3102486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08" name="矩形 1207"/>
            <p:cNvSpPr/>
            <p:nvPr/>
          </p:nvSpPr>
          <p:spPr>
            <a:xfrm rot="5400000" flipH="1">
              <a:off x="4722491" y="3523039"/>
              <a:ext cx="360000" cy="36000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09" name="矩形 1208"/>
            <p:cNvSpPr/>
            <p:nvPr/>
          </p:nvSpPr>
          <p:spPr>
            <a:xfrm rot="5400000" flipH="1">
              <a:off x="4722491" y="2681933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10" name="矩形 1209"/>
            <p:cNvSpPr/>
            <p:nvPr/>
          </p:nvSpPr>
          <p:spPr>
            <a:xfrm rot="5400000" flipH="1">
              <a:off x="4722491" y="2261380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11" name="矩形 1210"/>
            <p:cNvSpPr/>
            <p:nvPr/>
          </p:nvSpPr>
          <p:spPr>
            <a:xfrm rot="5400000" flipH="1">
              <a:off x="4722491" y="1840827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12" name="矩形 1211"/>
            <p:cNvSpPr/>
            <p:nvPr/>
          </p:nvSpPr>
          <p:spPr>
            <a:xfrm rot="5400000" flipH="1">
              <a:off x="4722491" y="158615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13" name="矩形 1212"/>
            <p:cNvSpPr/>
            <p:nvPr/>
          </p:nvSpPr>
          <p:spPr>
            <a:xfrm rot="5400000" flipH="1">
              <a:off x="4722491" y="579168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14" name="矩形 1213"/>
            <p:cNvSpPr/>
            <p:nvPr/>
          </p:nvSpPr>
          <p:spPr>
            <a:xfrm rot="5400000" flipH="1">
              <a:off x="4722491" y="-261938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15" name="矩形 1214"/>
            <p:cNvSpPr/>
            <p:nvPr/>
          </p:nvSpPr>
          <p:spPr>
            <a:xfrm rot="5400000" flipH="1">
              <a:off x="4722491" y="999721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16" name="矩形 1215"/>
            <p:cNvSpPr/>
            <p:nvPr/>
          </p:nvSpPr>
          <p:spPr>
            <a:xfrm rot="5400000" flipH="1">
              <a:off x="4292791" y="6887463"/>
              <a:ext cx="360000" cy="36000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17" name="矩形 1216"/>
            <p:cNvSpPr/>
            <p:nvPr/>
          </p:nvSpPr>
          <p:spPr>
            <a:xfrm rot="5400000" flipH="1">
              <a:off x="4292791" y="6466910"/>
              <a:ext cx="360000" cy="360000"/>
            </a:xfrm>
            <a:prstGeom prst="rect">
              <a:avLst/>
            </a:prstGeom>
            <a:solidFill>
              <a:srgbClr val="990099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18" name="矩形 1217"/>
            <p:cNvSpPr/>
            <p:nvPr/>
          </p:nvSpPr>
          <p:spPr>
            <a:xfrm rot="5400000" flipH="1">
              <a:off x="4292791" y="6046357"/>
              <a:ext cx="360000" cy="360000"/>
            </a:xfrm>
            <a:prstGeom prst="rect">
              <a:avLst/>
            </a:prstGeom>
            <a:solidFill>
              <a:srgbClr val="990099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19" name="矩形 1218"/>
            <p:cNvSpPr/>
            <p:nvPr/>
          </p:nvSpPr>
          <p:spPr>
            <a:xfrm rot="5400000" flipH="1">
              <a:off x="4292791" y="5625804"/>
              <a:ext cx="360000" cy="36000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20" name="矩形 1219"/>
            <p:cNvSpPr/>
            <p:nvPr/>
          </p:nvSpPr>
          <p:spPr>
            <a:xfrm rot="5400000" flipH="1">
              <a:off x="4292791" y="5205251"/>
              <a:ext cx="360000" cy="36000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21" name="矩形 1220"/>
            <p:cNvSpPr/>
            <p:nvPr/>
          </p:nvSpPr>
          <p:spPr>
            <a:xfrm rot="5400000" flipH="1">
              <a:off x="4292791" y="4784698"/>
              <a:ext cx="360000" cy="36000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22" name="矩形 1221"/>
            <p:cNvSpPr/>
            <p:nvPr/>
          </p:nvSpPr>
          <p:spPr>
            <a:xfrm rot="5400000" flipH="1">
              <a:off x="4292791" y="4364145"/>
              <a:ext cx="360000" cy="36000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23" name="矩形 1222"/>
            <p:cNvSpPr/>
            <p:nvPr/>
          </p:nvSpPr>
          <p:spPr>
            <a:xfrm rot="5400000" flipH="1">
              <a:off x="4292791" y="1420274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24" name="矩形 1223"/>
            <p:cNvSpPr/>
            <p:nvPr/>
          </p:nvSpPr>
          <p:spPr>
            <a:xfrm rot="5400000" flipH="1">
              <a:off x="4292791" y="3943592"/>
              <a:ext cx="360000" cy="36000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25" name="矩形 1224"/>
            <p:cNvSpPr/>
            <p:nvPr/>
          </p:nvSpPr>
          <p:spPr>
            <a:xfrm rot="5400000" flipH="1">
              <a:off x="4292791" y="3102486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26" name="矩形 1225"/>
            <p:cNvSpPr/>
            <p:nvPr/>
          </p:nvSpPr>
          <p:spPr>
            <a:xfrm rot="5400000" flipH="1">
              <a:off x="4292791" y="3523039"/>
              <a:ext cx="360000" cy="36000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27" name="矩形 1226"/>
            <p:cNvSpPr/>
            <p:nvPr/>
          </p:nvSpPr>
          <p:spPr>
            <a:xfrm rot="5400000" flipH="1">
              <a:off x="4292791" y="2681933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28" name="矩形 1227"/>
            <p:cNvSpPr/>
            <p:nvPr/>
          </p:nvSpPr>
          <p:spPr>
            <a:xfrm rot="5400000" flipH="1">
              <a:off x="4292791" y="2261380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29" name="矩形 1228"/>
            <p:cNvSpPr/>
            <p:nvPr/>
          </p:nvSpPr>
          <p:spPr>
            <a:xfrm rot="5400000" flipH="1">
              <a:off x="4292791" y="1840827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30" name="矩形 1229"/>
            <p:cNvSpPr/>
            <p:nvPr/>
          </p:nvSpPr>
          <p:spPr>
            <a:xfrm rot="5400000" flipH="1">
              <a:off x="4292791" y="158615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31" name="矩形 1230"/>
            <p:cNvSpPr/>
            <p:nvPr/>
          </p:nvSpPr>
          <p:spPr>
            <a:xfrm rot="5400000" flipH="1">
              <a:off x="4292791" y="579168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32" name="矩形 1231"/>
            <p:cNvSpPr/>
            <p:nvPr/>
          </p:nvSpPr>
          <p:spPr>
            <a:xfrm rot="5400000" flipH="1">
              <a:off x="4292791" y="-261938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33" name="矩形 1232"/>
            <p:cNvSpPr/>
            <p:nvPr/>
          </p:nvSpPr>
          <p:spPr>
            <a:xfrm rot="5400000" flipH="1">
              <a:off x="4292791" y="999721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34" name="矩形 1233"/>
            <p:cNvSpPr/>
            <p:nvPr/>
          </p:nvSpPr>
          <p:spPr>
            <a:xfrm rot="5400000" flipH="1">
              <a:off x="3863091" y="6887464"/>
              <a:ext cx="360000" cy="36000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35" name="矩形 1234"/>
            <p:cNvSpPr/>
            <p:nvPr/>
          </p:nvSpPr>
          <p:spPr>
            <a:xfrm rot="5400000" flipH="1">
              <a:off x="3863091" y="6466911"/>
              <a:ext cx="360000" cy="36000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36" name="矩形 1235"/>
            <p:cNvSpPr/>
            <p:nvPr/>
          </p:nvSpPr>
          <p:spPr>
            <a:xfrm rot="5400000" flipH="1">
              <a:off x="3863091" y="6046358"/>
              <a:ext cx="360000" cy="360000"/>
            </a:xfrm>
            <a:prstGeom prst="rect">
              <a:avLst/>
            </a:prstGeom>
            <a:solidFill>
              <a:srgbClr val="990099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37" name="矩形 1236"/>
            <p:cNvSpPr/>
            <p:nvPr/>
          </p:nvSpPr>
          <p:spPr>
            <a:xfrm rot="5400000" flipH="1">
              <a:off x="3863091" y="5625805"/>
              <a:ext cx="360000" cy="360000"/>
            </a:xfrm>
            <a:prstGeom prst="rect">
              <a:avLst/>
            </a:prstGeom>
            <a:solidFill>
              <a:srgbClr val="990099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38" name="矩形 1237"/>
            <p:cNvSpPr/>
            <p:nvPr/>
          </p:nvSpPr>
          <p:spPr>
            <a:xfrm rot="5400000" flipH="1">
              <a:off x="3863091" y="5205252"/>
              <a:ext cx="360000" cy="360000"/>
            </a:xfrm>
            <a:prstGeom prst="rect">
              <a:avLst/>
            </a:prstGeom>
            <a:solidFill>
              <a:srgbClr val="FF0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39" name="矩形 1238"/>
            <p:cNvSpPr/>
            <p:nvPr/>
          </p:nvSpPr>
          <p:spPr>
            <a:xfrm rot="5400000" flipH="1">
              <a:off x="3863091" y="4784699"/>
              <a:ext cx="360000" cy="360000"/>
            </a:xfrm>
            <a:prstGeom prst="rect">
              <a:avLst/>
            </a:prstGeom>
            <a:solidFill>
              <a:srgbClr val="FF0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40" name="矩形 1239"/>
            <p:cNvSpPr/>
            <p:nvPr/>
          </p:nvSpPr>
          <p:spPr>
            <a:xfrm rot="5400000" flipH="1">
              <a:off x="3863091" y="4364146"/>
              <a:ext cx="360000" cy="36000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41" name="矩形 1240"/>
            <p:cNvSpPr/>
            <p:nvPr/>
          </p:nvSpPr>
          <p:spPr>
            <a:xfrm rot="5400000" flipH="1">
              <a:off x="3863092" y="1420275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42" name="矩形 1241"/>
            <p:cNvSpPr/>
            <p:nvPr/>
          </p:nvSpPr>
          <p:spPr>
            <a:xfrm rot="5400000" flipH="1">
              <a:off x="3863091" y="3943593"/>
              <a:ext cx="360000" cy="36000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43" name="矩形 1242"/>
            <p:cNvSpPr/>
            <p:nvPr/>
          </p:nvSpPr>
          <p:spPr>
            <a:xfrm rot="5400000" flipH="1">
              <a:off x="3863092" y="3102486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44" name="矩形 1243"/>
            <p:cNvSpPr/>
            <p:nvPr/>
          </p:nvSpPr>
          <p:spPr>
            <a:xfrm rot="5400000" flipH="1">
              <a:off x="3863091" y="3523040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45" name="矩形 1244"/>
            <p:cNvSpPr/>
            <p:nvPr/>
          </p:nvSpPr>
          <p:spPr>
            <a:xfrm rot="5400000" flipH="1">
              <a:off x="3863092" y="2681933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46" name="矩形 1245"/>
            <p:cNvSpPr/>
            <p:nvPr/>
          </p:nvSpPr>
          <p:spPr>
            <a:xfrm rot="5400000" flipH="1">
              <a:off x="3863092" y="2261381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47" name="矩形 1246"/>
            <p:cNvSpPr/>
            <p:nvPr/>
          </p:nvSpPr>
          <p:spPr>
            <a:xfrm rot="5400000" flipH="1">
              <a:off x="3863092" y="1840828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48" name="矩形 1247"/>
            <p:cNvSpPr/>
            <p:nvPr/>
          </p:nvSpPr>
          <p:spPr>
            <a:xfrm rot="5400000" flipH="1">
              <a:off x="3863092" y="158616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49" name="矩形 1248"/>
            <p:cNvSpPr/>
            <p:nvPr/>
          </p:nvSpPr>
          <p:spPr>
            <a:xfrm rot="5400000" flipH="1">
              <a:off x="3863091" y="579168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50" name="矩形 1249"/>
            <p:cNvSpPr/>
            <p:nvPr/>
          </p:nvSpPr>
          <p:spPr>
            <a:xfrm rot="5400000" flipH="1">
              <a:off x="3863092" y="-261937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51" name="矩形 1250"/>
            <p:cNvSpPr/>
            <p:nvPr/>
          </p:nvSpPr>
          <p:spPr>
            <a:xfrm rot="5400000" flipH="1">
              <a:off x="3863092" y="999722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52" name="矩形 1251"/>
            <p:cNvSpPr/>
            <p:nvPr/>
          </p:nvSpPr>
          <p:spPr>
            <a:xfrm rot="5400000" flipH="1">
              <a:off x="3433391" y="6887463"/>
              <a:ext cx="360000" cy="36000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53" name="矩形 1252"/>
            <p:cNvSpPr/>
            <p:nvPr/>
          </p:nvSpPr>
          <p:spPr>
            <a:xfrm rot="5400000" flipH="1">
              <a:off x="3433391" y="6466910"/>
              <a:ext cx="360000" cy="360000"/>
            </a:xfrm>
            <a:prstGeom prst="rect">
              <a:avLst/>
            </a:prstGeom>
            <a:solidFill>
              <a:srgbClr val="008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54" name="矩形 1253"/>
            <p:cNvSpPr/>
            <p:nvPr/>
          </p:nvSpPr>
          <p:spPr>
            <a:xfrm rot="5400000" flipH="1">
              <a:off x="3433391" y="6046357"/>
              <a:ext cx="360000" cy="360000"/>
            </a:xfrm>
            <a:prstGeom prst="rect">
              <a:avLst/>
            </a:prstGeom>
            <a:solidFill>
              <a:srgbClr val="008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55" name="矩形 1254"/>
            <p:cNvSpPr/>
            <p:nvPr/>
          </p:nvSpPr>
          <p:spPr>
            <a:xfrm rot="5400000" flipH="1">
              <a:off x="3433391" y="5625804"/>
              <a:ext cx="360000" cy="36000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56" name="矩形 1255"/>
            <p:cNvSpPr/>
            <p:nvPr/>
          </p:nvSpPr>
          <p:spPr>
            <a:xfrm rot="5400000" flipH="1">
              <a:off x="3433391" y="5205251"/>
              <a:ext cx="360000" cy="360000"/>
            </a:xfrm>
            <a:prstGeom prst="rect">
              <a:avLst/>
            </a:prstGeom>
            <a:solidFill>
              <a:srgbClr val="FF0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57" name="矩形 1256"/>
            <p:cNvSpPr/>
            <p:nvPr/>
          </p:nvSpPr>
          <p:spPr>
            <a:xfrm rot="5400000" flipH="1">
              <a:off x="3433391" y="4784698"/>
              <a:ext cx="360000" cy="360000"/>
            </a:xfrm>
            <a:prstGeom prst="rect">
              <a:avLst/>
            </a:prstGeom>
            <a:solidFill>
              <a:srgbClr val="FF0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58" name="矩形 1257"/>
            <p:cNvSpPr/>
            <p:nvPr/>
          </p:nvSpPr>
          <p:spPr>
            <a:xfrm rot="5400000" flipH="1">
              <a:off x="3433391" y="4364145"/>
              <a:ext cx="360000" cy="36000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59" name="矩形 1258"/>
            <p:cNvSpPr/>
            <p:nvPr/>
          </p:nvSpPr>
          <p:spPr>
            <a:xfrm rot="5400000" flipH="1">
              <a:off x="3433391" y="1420274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60" name="矩形 1259"/>
            <p:cNvSpPr/>
            <p:nvPr/>
          </p:nvSpPr>
          <p:spPr>
            <a:xfrm rot="5400000" flipH="1">
              <a:off x="3433391" y="3943592"/>
              <a:ext cx="360000" cy="360000"/>
            </a:xfrm>
            <a:prstGeom prst="rect">
              <a:avLst/>
            </a:prstGeom>
            <a:solidFill>
              <a:srgbClr val="008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61" name="矩形 1260"/>
            <p:cNvSpPr/>
            <p:nvPr/>
          </p:nvSpPr>
          <p:spPr>
            <a:xfrm rot="5400000" flipH="1">
              <a:off x="3433391" y="3102486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62" name="矩形 1261"/>
            <p:cNvSpPr/>
            <p:nvPr/>
          </p:nvSpPr>
          <p:spPr>
            <a:xfrm rot="5400000" flipH="1">
              <a:off x="3433391" y="3523039"/>
              <a:ext cx="360000" cy="360000"/>
            </a:xfrm>
            <a:prstGeom prst="rect">
              <a:avLst/>
            </a:prstGeom>
            <a:solidFill>
              <a:srgbClr val="008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63" name="矩形 1262"/>
            <p:cNvSpPr/>
            <p:nvPr/>
          </p:nvSpPr>
          <p:spPr>
            <a:xfrm rot="5400000" flipH="1">
              <a:off x="3433391" y="2681933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64" name="矩形 1263"/>
            <p:cNvSpPr/>
            <p:nvPr/>
          </p:nvSpPr>
          <p:spPr>
            <a:xfrm rot="5400000" flipH="1">
              <a:off x="3433391" y="2261380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65" name="矩形 1264"/>
            <p:cNvSpPr/>
            <p:nvPr/>
          </p:nvSpPr>
          <p:spPr>
            <a:xfrm rot="5400000" flipH="1">
              <a:off x="3433391" y="1840827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66" name="矩形 1265"/>
            <p:cNvSpPr/>
            <p:nvPr/>
          </p:nvSpPr>
          <p:spPr>
            <a:xfrm rot="5400000" flipH="1">
              <a:off x="3433391" y="158615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67" name="矩形 1266"/>
            <p:cNvSpPr/>
            <p:nvPr/>
          </p:nvSpPr>
          <p:spPr>
            <a:xfrm rot="5400000" flipH="1">
              <a:off x="3433391" y="579168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68" name="矩形 1267"/>
            <p:cNvSpPr/>
            <p:nvPr/>
          </p:nvSpPr>
          <p:spPr>
            <a:xfrm rot="5400000" flipH="1">
              <a:off x="3433391" y="-261938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69" name="矩形 1268"/>
            <p:cNvSpPr/>
            <p:nvPr/>
          </p:nvSpPr>
          <p:spPr>
            <a:xfrm rot="5400000" flipH="1">
              <a:off x="3433391" y="999721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70" name="矩形 1269"/>
            <p:cNvSpPr/>
            <p:nvPr/>
          </p:nvSpPr>
          <p:spPr>
            <a:xfrm rot="5400000" flipH="1">
              <a:off x="5581891" y="6887463"/>
              <a:ext cx="360000" cy="36000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71" name="矩形 1270"/>
            <p:cNvSpPr/>
            <p:nvPr/>
          </p:nvSpPr>
          <p:spPr>
            <a:xfrm rot="5400000" flipH="1">
              <a:off x="5581891" y="6466910"/>
              <a:ext cx="360000" cy="36000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72" name="矩形 1271"/>
            <p:cNvSpPr/>
            <p:nvPr/>
          </p:nvSpPr>
          <p:spPr>
            <a:xfrm rot="5400000" flipH="1">
              <a:off x="5581891" y="6046357"/>
              <a:ext cx="360000" cy="36000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73" name="矩形 1272"/>
            <p:cNvSpPr/>
            <p:nvPr/>
          </p:nvSpPr>
          <p:spPr>
            <a:xfrm rot="5400000" flipH="1">
              <a:off x="5581891" y="5625804"/>
              <a:ext cx="360000" cy="36000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74" name="矩形 1273"/>
            <p:cNvSpPr/>
            <p:nvPr/>
          </p:nvSpPr>
          <p:spPr>
            <a:xfrm rot="5400000" flipH="1">
              <a:off x="5581891" y="5205251"/>
              <a:ext cx="360000" cy="36000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75" name="矩形 1274"/>
            <p:cNvSpPr/>
            <p:nvPr/>
          </p:nvSpPr>
          <p:spPr>
            <a:xfrm rot="5400000" flipH="1">
              <a:off x="5581891" y="4784698"/>
              <a:ext cx="360000" cy="36000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76" name="矩形 1275"/>
            <p:cNvSpPr/>
            <p:nvPr/>
          </p:nvSpPr>
          <p:spPr>
            <a:xfrm rot="5400000" flipH="1">
              <a:off x="5581891" y="4364145"/>
              <a:ext cx="360000" cy="36000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77" name="矩形 1276"/>
            <p:cNvSpPr/>
            <p:nvPr/>
          </p:nvSpPr>
          <p:spPr>
            <a:xfrm rot="5400000" flipH="1">
              <a:off x="5581891" y="1420274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78" name="矩形 1277"/>
            <p:cNvSpPr/>
            <p:nvPr/>
          </p:nvSpPr>
          <p:spPr>
            <a:xfrm rot="5400000" flipH="1">
              <a:off x="5581891" y="3943592"/>
              <a:ext cx="360000" cy="36000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79" name="矩形 1278"/>
            <p:cNvSpPr/>
            <p:nvPr/>
          </p:nvSpPr>
          <p:spPr>
            <a:xfrm rot="5400000" flipH="1">
              <a:off x="5581891" y="3102486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80" name="矩形 1279"/>
            <p:cNvSpPr/>
            <p:nvPr/>
          </p:nvSpPr>
          <p:spPr>
            <a:xfrm rot="5400000" flipH="1">
              <a:off x="5581891" y="2681933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81" name="矩形 1280"/>
            <p:cNvSpPr/>
            <p:nvPr/>
          </p:nvSpPr>
          <p:spPr>
            <a:xfrm rot="5400000" flipH="1">
              <a:off x="5581891" y="2261380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82" name="矩形 1281"/>
            <p:cNvSpPr/>
            <p:nvPr/>
          </p:nvSpPr>
          <p:spPr>
            <a:xfrm rot="5400000" flipH="1">
              <a:off x="5581891" y="1840827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83" name="矩形 1282"/>
            <p:cNvSpPr/>
            <p:nvPr/>
          </p:nvSpPr>
          <p:spPr>
            <a:xfrm rot="5400000" flipH="1">
              <a:off x="5581891" y="158615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84" name="矩形 1283"/>
            <p:cNvSpPr/>
            <p:nvPr/>
          </p:nvSpPr>
          <p:spPr>
            <a:xfrm rot="5400000" flipH="1">
              <a:off x="5581891" y="579168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85" name="矩形 1284"/>
            <p:cNvSpPr/>
            <p:nvPr/>
          </p:nvSpPr>
          <p:spPr>
            <a:xfrm rot="5400000" flipH="1">
              <a:off x="5581891" y="-261938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86" name="矩形 1285"/>
            <p:cNvSpPr/>
            <p:nvPr/>
          </p:nvSpPr>
          <p:spPr>
            <a:xfrm rot="5400000" flipH="1">
              <a:off x="5581891" y="999721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329" name="雲朵形 328"/>
          <p:cNvSpPr/>
          <p:nvPr/>
        </p:nvSpPr>
        <p:spPr>
          <a:xfrm rot="20570819">
            <a:off x="2386060" y="-2007512"/>
            <a:ext cx="10800000" cy="10800000"/>
          </a:xfrm>
          <a:prstGeom prst="cloud">
            <a:avLst/>
          </a:prstGeom>
          <a:solidFill>
            <a:srgbClr val="669999"/>
          </a:solidFill>
          <a:ln>
            <a:noFill/>
          </a:ln>
          <a:effectLst>
            <a:innerShdw blurRad="114300">
              <a:prstClr val="black"/>
            </a:innerShdw>
            <a:softEdge rad="762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5" name="橢圓 4"/>
          <p:cNvSpPr/>
          <p:nvPr/>
        </p:nvSpPr>
        <p:spPr>
          <a:xfrm>
            <a:off x="4808384" y="755777"/>
            <a:ext cx="7433378" cy="4383273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softEdge rad="12573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81" name="文字方塊 780"/>
          <p:cNvSpPr txBox="1"/>
          <p:nvPr/>
        </p:nvSpPr>
        <p:spPr>
          <a:xfrm>
            <a:off x="6893547" y="2187890"/>
            <a:ext cx="341871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6000" b="1" dirty="0" smtClean="0">
                <a:ln w="13462">
                  <a:noFill/>
                  <a:prstDash val="solid"/>
                </a:ln>
                <a:latin typeface="微軟正黑體" panose="020B0604030504040204" pitchFamily="34" charset="-120"/>
                <a:ea typeface="微軟正黑體" panose="020B0604030504040204" pitchFamily="34" charset="-120"/>
              </a:rPr>
              <a:t>方塊拼圖</a:t>
            </a:r>
            <a:endParaRPr lang="en-US" altLang="zh-TW" sz="6000" b="1" dirty="0" smtClean="0">
              <a:ln w="13462">
                <a:noFill/>
                <a:prstDash val="solid"/>
              </a:ln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sz="4000" b="1" dirty="0" smtClean="0">
                <a:ln w="13462">
                  <a:noFill/>
                  <a:prstDash val="solid"/>
                </a:ln>
                <a:latin typeface="微軟正黑體" panose="020B0604030504040204" pitchFamily="34" charset="-120"/>
                <a:ea typeface="微軟正黑體" panose="020B0604030504040204" pitchFamily="34" charset="-120"/>
              </a:rPr>
              <a:t>Block Puzzle</a:t>
            </a:r>
          </a:p>
        </p:txBody>
      </p:sp>
      <p:sp>
        <p:nvSpPr>
          <p:cNvPr id="1287" name="矩形 1286"/>
          <p:cNvSpPr/>
          <p:nvPr/>
        </p:nvSpPr>
        <p:spPr>
          <a:xfrm>
            <a:off x="7008858" y="4015263"/>
            <a:ext cx="3426809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400" b="1" dirty="0">
                <a:ln w="0">
                  <a:noFill/>
                </a:ln>
                <a:latin typeface="微軟正黑體" panose="020B0604030504040204" pitchFamily="34" charset="-120"/>
                <a:ea typeface="微軟正黑體" panose="020B0604030504040204" pitchFamily="34" charset="-120"/>
              </a:rPr>
              <a:t>報告學生</a:t>
            </a:r>
            <a:r>
              <a:rPr lang="zh-TW" altLang="en-US" sz="2400" b="1" dirty="0" smtClean="0">
                <a:ln w="0">
                  <a:noFill/>
                </a:ln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en-US" altLang="zh-TW" sz="2400" b="1" dirty="0" smtClean="0">
                <a:ln w="0">
                  <a:noFill/>
                </a:ln>
                <a:latin typeface="微軟正黑體" panose="020B0604030504040204" pitchFamily="34" charset="-120"/>
                <a:ea typeface="微軟正黑體" panose="020B0604030504040204" pitchFamily="34" charset="-120"/>
              </a:rPr>
              <a:t>15</a:t>
            </a:r>
            <a:r>
              <a:rPr lang="zh-TW" altLang="en-US" sz="2400" b="1" dirty="0">
                <a:ln w="0">
                  <a:noFill/>
                </a:ln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400" b="1" dirty="0" smtClean="0">
                <a:ln w="0">
                  <a:noFill/>
                </a:ln>
                <a:latin typeface="微軟正黑體" panose="020B0604030504040204" pitchFamily="34" charset="-120"/>
                <a:ea typeface="微軟正黑體" panose="020B0604030504040204" pitchFamily="34" charset="-120"/>
              </a:rPr>
              <a:t>莊</a:t>
            </a:r>
            <a:r>
              <a:rPr lang="zh-TW" altLang="en-US" sz="2400" b="1" dirty="0">
                <a:ln w="0">
                  <a:noFill/>
                </a:ln>
                <a:latin typeface="微軟正黑體" panose="020B0604030504040204" pitchFamily="34" charset="-120"/>
                <a:ea typeface="微軟正黑體" panose="020B0604030504040204" pitchFamily="34" charset="-120"/>
              </a:rPr>
              <a:t>佩諠</a:t>
            </a:r>
            <a:endParaRPr lang="en-US" altLang="zh-TW" sz="2400" b="1" dirty="0">
              <a:ln w="0">
                <a:noFill/>
              </a:ln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b="1" dirty="0">
                <a:ln w="0">
                  <a:noFill/>
                </a:ln>
                <a:latin typeface="微軟正黑體" panose="020B0604030504040204" pitchFamily="34" charset="-120"/>
                <a:ea typeface="微軟正黑體" panose="020B0604030504040204" pitchFamily="34" charset="-120"/>
              </a:rPr>
              <a:t>指導老師：許雅婷 老師</a:t>
            </a:r>
            <a:endParaRPr lang="en-US" altLang="zh-TW" sz="2400" b="1" dirty="0">
              <a:ln w="0">
                <a:noFill/>
              </a:ln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b="1" dirty="0">
                <a:ln w="0">
                  <a:noFill/>
                </a:ln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     錢達智 老師</a:t>
            </a:r>
            <a:endParaRPr lang="en-US" altLang="zh-TW" sz="2400" b="1" dirty="0">
              <a:ln w="0">
                <a:noFill/>
              </a:ln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304" name="群組 1303"/>
          <p:cNvGrpSpPr/>
          <p:nvPr/>
        </p:nvGrpSpPr>
        <p:grpSpPr>
          <a:xfrm>
            <a:off x="5308809" y="1348436"/>
            <a:ext cx="1623024" cy="1725703"/>
            <a:chOff x="5308809" y="1348436"/>
            <a:chExt cx="1623024" cy="1725703"/>
          </a:xfrm>
        </p:grpSpPr>
        <p:grpSp>
          <p:nvGrpSpPr>
            <p:cNvPr id="1302" name="群組 1301"/>
            <p:cNvGrpSpPr/>
            <p:nvPr/>
          </p:nvGrpSpPr>
          <p:grpSpPr>
            <a:xfrm rot="20396091">
              <a:off x="5447296" y="1348436"/>
              <a:ext cx="789700" cy="1201106"/>
              <a:chOff x="152400" y="5347436"/>
              <a:chExt cx="789700" cy="1201106"/>
            </a:xfrm>
          </p:grpSpPr>
          <p:sp>
            <p:nvSpPr>
              <p:cNvPr id="1298" name="矩形 1297"/>
              <p:cNvSpPr/>
              <p:nvPr/>
            </p:nvSpPr>
            <p:spPr>
              <a:xfrm rot="5400000" flipH="1">
                <a:off x="152400" y="5767989"/>
                <a:ext cx="360000" cy="360000"/>
              </a:xfrm>
              <a:prstGeom prst="rect">
                <a:avLst/>
              </a:prstGeom>
              <a:solidFill>
                <a:srgbClr val="0070C0"/>
              </a:solidFill>
              <a:ln w="381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299" name="矩形 1298"/>
              <p:cNvSpPr/>
              <p:nvPr/>
            </p:nvSpPr>
            <p:spPr>
              <a:xfrm rot="5400000" flipH="1">
                <a:off x="152400" y="5347436"/>
                <a:ext cx="360000" cy="360000"/>
              </a:xfrm>
              <a:prstGeom prst="rect">
                <a:avLst/>
              </a:prstGeom>
              <a:solidFill>
                <a:srgbClr val="0070C0"/>
              </a:solidFill>
              <a:ln w="381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300" name="矩形 1299"/>
              <p:cNvSpPr/>
              <p:nvPr/>
            </p:nvSpPr>
            <p:spPr>
              <a:xfrm rot="5400000" flipH="1">
                <a:off x="582100" y="6188542"/>
                <a:ext cx="360000" cy="360000"/>
              </a:xfrm>
              <a:prstGeom prst="rect">
                <a:avLst/>
              </a:prstGeom>
              <a:solidFill>
                <a:srgbClr val="0070C0"/>
              </a:solidFill>
              <a:ln w="381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301" name="矩形 1300"/>
              <p:cNvSpPr/>
              <p:nvPr/>
            </p:nvSpPr>
            <p:spPr>
              <a:xfrm rot="5400000" flipH="1">
                <a:off x="582100" y="5767989"/>
                <a:ext cx="360000" cy="360000"/>
              </a:xfrm>
              <a:prstGeom prst="rect">
                <a:avLst/>
              </a:prstGeom>
              <a:solidFill>
                <a:srgbClr val="0070C0"/>
              </a:solidFill>
              <a:ln w="381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1292" name="群組 1291"/>
            <p:cNvGrpSpPr/>
            <p:nvPr/>
          </p:nvGrpSpPr>
          <p:grpSpPr>
            <a:xfrm rot="12324869">
              <a:off x="6142132" y="1738847"/>
              <a:ext cx="789701" cy="1201107"/>
              <a:chOff x="-1664170" y="-452153"/>
              <a:chExt cx="789701" cy="1201107"/>
            </a:xfrm>
          </p:grpSpPr>
          <p:sp>
            <p:nvSpPr>
              <p:cNvPr id="1288" name="矩形 1287"/>
              <p:cNvSpPr/>
              <p:nvPr/>
            </p:nvSpPr>
            <p:spPr>
              <a:xfrm rot="5400000" flipH="1">
                <a:off x="-1234470" y="388954"/>
                <a:ext cx="360000" cy="360000"/>
              </a:xfrm>
              <a:prstGeom prst="rect">
                <a:avLst/>
              </a:prstGeom>
              <a:solidFill>
                <a:srgbClr val="FF6600"/>
              </a:solidFill>
              <a:ln w="381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289" name="矩形 1288"/>
              <p:cNvSpPr/>
              <p:nvPr/>
            </p:nvSpPr>
            <p:spPr>
              <a:xfrm rot="5400000" flipH="1">
                <a:off x="-1234469" y="-452153"/>
                <a:ext cx="360000" cy="360000"/>
              </a:xfrm>
              <a:prstGeom prst="rect">
                <a:avLst/>
              </a:prstGeom>
              <a:solidFill>
                <a:srgbClr val="FF6600"/>
              </a:solidFill>
              <a:ln w="381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290" name="矩形 1289"/>
              <p:cNvSpPr/>
              <p:nvPr/>
            </p:nvSpPr>
            <p:spPr>
              <a:xfrm rot="5400000" flipH="1">
                <a:off x="-1234470" y="-31599"/>
                <a:ext cx="360000" cy="360000"/>
              </a:xfrm>
              <a:prstGeom prst="rect">
                <a:avLst/>
              </a:prstGeom>
              <a:solidFill>
                <a:srgbClr val="FF6600"/>
              </a:solidFill>
              <a:ln w="381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291" name="矩形 1290"/>
              <p:cNvSpPr/>
              <p:nvPr/>
            </p:nvSpPr>
            <p:spPr>
              <a:xfrm rot="5400000" flipH="1">
                <a:off x="-1664170" y="-452153"/>
                <a:ext cx="360000" cy="360000"/>
              </a:xfrm>
              <a:prstGeom prst="rect">
                <a:avLst/>
              </a:prstGeom>
              <a:solidFill>
                <a:srgbClr val="FF6600"/>
              </a:solidFill>
              <a:ln w="381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1297" name="群組 1296"/>
            <p:cNvGrpSpPr/>
            <p:nvPr/>
          </p:nvGrpSpPr>
          <p:grpSpPr>
            <a:xfrm rot="20612690">
              <a:off x="5308809" y="2293586"/>
              <a:ext cx="789700" cy="780553"/>
              <a:chOff x="1441500" y="4506330"/>
              <a:chExt cx="789700" cy="780553"/>
            </a:xfrm>
            <a:solidFill>
              <a:srgbClr val="FF0000"/>
            </a:solidFill>
          </p:grpSpPr>
          <p:sp>
            <p:nvSpPr>
              <p:cNvPr id="1293" name="矩形 1292"/>
              <p:cNvSpPr/>
              <p:nvPr/>
            </p:nvSpPr>
            <p:spPr>
              <a:xfrm rot="5400000" flipH="1">
                <a:off x="1871200" y="4926883"/>
                <a:ext cx="360000" cy="360000"/>
              </a:xfrm>
              <a:prstGeom prst="rect">
                <a:avLst/>
              </a:prstGeom>
              <a:grpFill/>
              <a:ln w="381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294" name="矩形 1293"/>
              <p:cNvSpPr/>
              <p:nvPr/>
            </p:nvSpPr>
            <p:spPr>
              <a:xfrm rot="5400000" flipH="1">
                <a:off x="1871200" y="4506330"/>
                <a:ext cx="360000" cy="360000"/>
              </a:xfrm>
              <a:prstGeom prst="rect">
                <a:avLst/>
              </a:prstGeom>
              <a:grpFill/>
              <a:ln w="381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295" name="矩形 1294"/>
              <p:cNvSpPr/>
              <p:nvPr/>
            </p:nvSpPr>
            <p:spPr>
              <a:xfrm rot="5400000" flipH="1">
                <a:off x="1441500" y="4926883"/>
                <a:ext cx="360000" cy="360000"/>
              </a:xfrm>
              <a:prstGeom prst="rect">
                <a:avLst/>
              </a:prstGeom>
              <a:grpFill/>
              <a:ln w="381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296" name="矩形 1295"/>
              <p:cNvSpPr/>
              <p:nvPr/>
            </p:nvSpPr>
            <p:spPr>
              <a:xfrm rot="5400000" flipH="1">
                <a:off x="1441500" y="4506330"/>
                <a:ext cx="360000" cy="360000"/>
              </a:xfrm>
              <a:prstGeom prst="rect">
                <a:avLst/>
              </a:prstGeom>
              <a:grpFill/>
              <a:ln w="381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94685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群組 18"/>
          <p:cNvGrpSpPr/>
          <p:nvPr/>
        </p:nvGrpSpPr>
        <p:grpSpPr>
          <a:xfrm>
            <a:off x="442400" y="361257"/>
            <a:ext cx="3189449" cy="1080000"/>
            <a:chOff x="442400" y="361257"/>
            <a:chExt cx="3189449" cy="1080000"/>
          </a:xfrm>
        </p:grpSpPr>
        <p:grpSp>
          <p:nvGrpSpPr>
            <p:cNvPr id="2" name="群組 1"/>
            <p:cNvGrpSpPr>
              <a:grpSpLocks noChangeAspect="1"/>
            </p:cNvGrpSpPr>
            <p:nvPr/>
          </p:nvGrpSpPr>
          <p:grpSpPr>
            <a:xfrm>
              <a:off x="442400" y="361257"/>
              <a:ext cx="1015740" cy="1080000"/>
              <a:chOff x="5308809" y="1348436"/>
              <a:chExt cx="1623024" cy="1725703"/>
            </a:xfrm>
          </p:grpSpPr>
          <p:grpSp>
            <p:nvGrpSpPr>
              <p:cNvPr id="3" name="群組 2"/>
              <p:cNvGrpSpPr/>
              <p:nvPr/>
            </p:nvGrpSpPr>
            <p:grpSpPr>
              <a:xfrm rot="20396091">
                <a:off x="5447296" y="1348436"/>
                <a:ext cx="789700" cy="1201106"/>
                <a:chOff x="152400" y="5347436"/>
                <a:chExt cx="789700" cy="1201106"/>
              </a:xfrm>
            </p:grpSpPr>
            <p:sp>
              <p:nvSpPr>
                <p:cNvPr id="14" name="矩形 13"/>
                <p:cNvSpPr/>
                <p:nvPr/>
              </p:nvSpPr>
              <p:spPr>
                <a:xfrm rot="5400000" flipH="1">
                  <a:off x="152400" y="5767989"/>
                  <a:ext cx="360000" cy="360000"/>
                </a:xfrm>
                <a:prstGeom prst="rect">
                  <a:avLst/>
                </a:prstGeom>
                <a:solidFill>
                  <a:srgbClr val="0070C0"/>
                </a:solidFill>
                <a:ln w="28575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5" name="矩形 14"/>
                <p:cNvSpPr/>
                <p:nvPr/>
              </p:nvSpPr>
              <p:spPr>
                <a:xfrm rot="5400000" flipH="1">
                  <a:off x="152400" y="5347436"/>
                  <a:ext cx="360000" cy="360000"/>
                </a:xfrm>
                <a:prstGeom prst="rect">
                  <a:avLst/>
                </a:prstGeom>
                <a:solidFill>
                  <a:srgbClr val="0070C0"/>
                </a:solidFill>
                <a:ln w="28575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6" name="矩形 15"/>
                <p:cNvSpPr/>
                <p:nvPr/>
              </p:nvSpPr>
              <p:spPr>
                <a:xfrm rot="5400000" flipH="1">
                  <a:off x="582100" y="6188542"/>
                  <a:ext cx="360000" cy="360000"/>
                </a:xfrm>
                <a:prstGeom prst="rect">
                  <a:avLst/>
                </a:prstGeom>
                <a:solidFill>
                  <a:srgbClr val="0070C0"/>
                </a:solidFill>
                <a:ln w="28575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7" name="矩形 16"/>
                <p:cNvSpPr/>
                <p:nvPr/>
              </p:nvSpPr>
              <p:spPr>
                <a:xfrm rot="5400000" flipH="1">
                  <a:off x="582100" y="5767989"/>
                  <a:ext cx="360000" cy="360000"/>
                </a:xfrm>
                <a:prstGeom prst="rect">
                  <a:avLst/>
                </a:prstGeom>
                <a:solidFill>
                  <a:srgbClr val="0070C0"/>
                </a:solidFill>
                <a:ln w="28575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grpSp>
            <p:nvGrpSpPr>
              <p:cNvPr id="4" name="群組 3"/>
              <p:cNvGrpSpPr/>
              <p:nvPr/>
            </p:nvGrpSpPr>
            <p:grpSpPr>
              <a:xfrm rot="12324869">
                <a:off x="6142132" y="1738847"/>
                <a:ext cx="789701" cy="1201107"/>
                <a:chOff x="-1664170" y="-452153"/>
                <a:chExt cx="789701" cy="1201107"/>
              </a:xfrm>
            </p:grpSpPr>
            <p:sp>
              <p:nvSpPr>
                <p:cNvPr id="10" name="矩形 9"/>
                <p:cNvSpPr/>
                <p:nvPr/>
              </p:nvSpPr>
              <p:spPr>
                <a:xfrm rot="5400000" flipH="1">
                  <a:off x="-1234470" y="388954"/>
                  <a:ext cx="360000" cy="360000"/>
                </a:xfrm>
                <a:prstGeom prst="rect">
                  <a:avLst/>
                </a:prstGeom>
                <a:solidFill>
                  <a:srgbClr val="FF6600"/>
                </a:solidFill>
                <a:ln w="28575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1" name="矩形 10"/>
                <p:cNvSpPr/>
                <p:nvPr/>
              </p:nvSpPr>
              <p:spPr>
                <a:xfrm rot="5400000" flipH="1">
                  <a:off x="-1234469" y="-452153"/>
                  <a:ext cx="360000" cy="360000"/>
                </a:xfrm>
                <a:prstGeom prst="rect">
                  <a:avLst/>
                </a:prstGeom>
                <a:solidFill>
                  <a:srgbClr val="FF6600"/>
                </a:solidFill>
                <a:ln w="28575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2" name="矩形 11"/>
                <p:cNvSpPr/>
                <p:nvPr/>
              </p:nvSpPr>
              <p:spPr>
                <a:xfrm rot="5400000" flipH="1">
                  <a:off x="-1234470" y="-31599"/>
                  <a:ext cx="360000" cy="360000"/>
                </a:xfrm>
                <a:prstGeom prst="rect">
                  <a:avLst/>
                </a:prstGeom>
                <a:solidFill>
                  <a:srgbClr val="FF6600"/>
                </a:solidFill>
                <a:ln w="28575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3" name="矩形 12"/>
                <p:cNvSpPr/>
                <p:nvPr/>
              </p:nvSpPr>
              <p:spPr>
                <a:xfrm rot="5400000" flipH="1">
                  <a:off x="-1664170" y="-452153"/>
                  <a:ext cx="360000" cy="360000"/>
                </a:xfrm>
                <a:prstGeom prst="rect">
                  <a:avLst/>
                </a:prstGeom>
                <a:solidFill>
                  <a:srgbClr val="FF6600"/>
                </a:solidFill>
                <a:ln w="28575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grpSp>
            <p:nvGrpSpPr>
              <p:cNvPr id="5" name="群組 4"/>
              <p:cNvGrpSpPr/>
              <p:nvPr/>
            </p:nvGrpSpPr>
            <p:grpSpPr>
              <a:xfrm rot="20612690">
                <a:off x="5308809" y="2293586"/>
                <a:ext cx="789700" cy="780553"/>
                <a:chOff x="1441500" y="4506330"/>
                <a:chExt cx="789700" cy="780553"/>
              </a:xfrm>
              <a:solidFill>
                <a:srgbClr val="FF0000"/>
              </a:solidFill>
            </p:grpSpPr>
            <p:sp>
              <p:nvSpPr>
                <p:cNvPr id="6" name="矩形 5"/>
                <p:cNvSpPr/>
                <p:nvPr/>
              </p:nvSpPr>
              <p:spPr>
                <a:xfrm rot="5400000" flipH="1">
                  <a:off x="1871200" y="4926883"/>
                  <a:ext cx="360000" cy="360000"/>
                </a:xfrm>
                <a:prstGeom prst="rect">
                  <a:avLst/>
                </a:prstGeom>
                <a:grpFill/>
                <a:ln w="28575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7" name="矩形 6"/>
                <p:cNvSpPr/>
                <p:nvPr/>
              </p:nvSpPr>
              <p:spPr>
                <a:xfrm rot="5400000" flipH="1">
                  <a:off x="1871200" y="4506330"/>
                  <a:ext cx="360000" cy="360000"/>
                </a:xfrm>
                <a:prstGeom prst="rect">
                  <a:avLst/>
                </a:prstGeom>
                <a:grpFill/>
                <a:ln w="28575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8" name="矩形 7"/>
                <p:cNvSpPr/>
                <p:nvPr/>
              </p:nvSpPr>
              <p:spPr>
                <a:xfrm rot="5400000" flipH="1">
                  <a:off x="1441500" y="4926883"/>
                  <a:ext cx="360000" cy="360000"/>
                </a:xfrm>
                <a:prstGeom prst="rect">
                  <a:avLst/>
                </a:prstGeom>
                <a:grpFill/>
                <a:ln w="28575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9" name="矩形 8"/>
                <p:cNvSpPr/>
                <p:nvPr/>
              </p:nvSpPr>
              <p:spPr>
                <a:xfrm rot="5400000" flipH="1">
                  <a:off x="1441500" y="4506330"/>
                  <a:ext cx="360000" cy="360000"/>
                </a:xfrm>
                <a:prstGeom prst="rect">
                  <a:avLst/>
                </a:prstGeom>
                <a:grpFill/>
                <a:ln w="28575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</p:grpSp>
        <p:sp>
          <p:nvSpPr>
            <p:cNvPr id="18" name="文字方塊 17"/>
            <p:cNvSpPr txBox="1"/>
            <p:nvPr/>
          </p:nvSpPr>
          <p:spPr>
            <a:xfrm>
              <a:off x="1395339" y="568979"/>
              <a:ext cx="223651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4000" b="1" u="sng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發</a:t>
              </a:r>
              <a:r>
                <a:rPr lang="zh-TW" altLang="en-US" sz="4000" b="1" u="sng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想</a:t>
              </a:r>
              <a:r>
                <a:rPr lang="zh-TW" altLang="en-US" sz="4000" b="1" u="sng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動機</a:t>
              </a:r>
              <a:endParaRPr lang="zh-TW" altLang="en-US" sz="4000" b="1" u="sng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pic>
        <p:nvPicPr>
          <p:cNvPr id="21" name="圖片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032" y="2225040"/>
            <a:ext cx="2956560" cy="2956560"/>
          </a:xfrm>
          <a:prstGeom prst="rect">
            <a:avLst/>
          </a:prstGeom>
        </p:spPr>
      </p:pic>
      <p:sp>
        <p:nvSpPr>
          <p:cNvPr id="23" name="矩形 22"/>
          <p:cNvSpPr/>
          <p:nvPr/>
        </p:nvSpPr>
        <p:spPr>
          <a:xfrm>
            <a:off x="5166876" y="2757023"/>
            <a:ext cx="576020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TW" altLang="en-US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俄羅斯方塊益智遊戲</a:t>
            </a:r>
            <a: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《Tetris Battle》</a:t>
            </a:r>
          </a:p>
          <a:p>
            <a:pPr algn="ctr">
              <a:lnSpc>
                <a:spcPct val="150000"/>
              </a:lnSpc>
            </a:pPr>
            <a:r>
              <a:rPr lang="en-US" altLang="zh-TW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Tetris Online</a:t>
            </a:r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公司開發於</a:t>
            </a:r>
            <a:r>
              <a:rPr lang="en-US" altLang="zh-TW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Facebook</a:t>
            </a:r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上營運的遊戲，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已</a:t>
            </a: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於</a:t>
            </a:r>
            <a:r>
              <a:rPr lang="en-US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2019/05/31</a:t>
            </a: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結束營運服務</a:t>
            </a:r>
            <a:endParaRPr lang="zh-TW" altLang="en-US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0" name="投影片編號版面配置區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9548C-D290-4736-9FD9-1BAC3A59A321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6574976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群組 18"/>
          <p:cNvGrpSpPr/>
          <p:nvPr/>
        </p:nvGrpSpPr>
        <p:grpSpPr>
          <a:xfrm>
            <a:off x="442400" y="361257"/>
            <a:ext cx="3189449" cy="1080000"/>
            <a:chOff x="442400" y="361257"/>
            <a:chExt cx="3189449" cy="1080000"/>
          </a:xfrm>
        </p:grpSpPr>
        <p:grpSp>
          <p:nvGrpSpPr>
            <p:cNvPr id="2" name="群組 1"/>
            <p:cNvGrpSpPr>
              <a:grpSpLocks noChangeAspect="1"/>
            </p:cNvGrpSpPr>
            <p:nvPr/>
          </p:nvGrpSpPr>
          <p:grpSpPr>
            <a:xfrm>
              <a:off x="442400" y="361257"/>
              <a:ext cx="1015740" cy="1080000"/>
              <a:chOff x="5308809" y="1348436"/>
              <a:chExt cx="1623024" cy="1725703"/>
            </a:xfrm>
          </p:grpSpPr>
          <p:grpSp>
            <p:nvGrpSpPr>
              <p:cNvPr id="3" name="群組 2"/>
              <p:cNvGrpSpPr/>
              <p:nvPr/>
            </p:nvGrpSpPr>
            <p:grpSpPr>
              <a:xfrm rot="20396091">
                <a:off x="5447296" y="1348436"/>
                <a:ext cx="789700" cy="1201106"/>
                <a:chOff x="152400" y="5347436"/>
                <a:chExt cx="789700" cy="1201106"/>
              </a:xfrm>
            </p:grpSpPr>
            <p:sp>
              <p:nvSpPr>
                <p:cNvPr id="14" name="矩形 13"/>
                <p:cNvSpPr/>
                <p:nvPr/>
              </p:nvSpPr>
              <p:spPr>
                <a:xfrm rot="5400000" flipH="1">
                  <a:off x="152400" y="5767989"/>
                  <a:ext cx="360000" cy="360000"/>
                </a:xfrm>
                <a:prstGeom prst="rect">
                  <a:avLst/>
                </a:prstGeom>
                <a:solidFill>
                  <a:srgbClr val="0070C0"/>
                </a:solidFill>
                <a:ln w="28575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5" name="矩形 14"/>
                <p:cNvSpPr/>
                <p:nvPr/>
              </p:nvSpPr>
              <p:spPr>
                <a:xfrm rot="5400000" flipH="1">
                  <a:off x="152400" y="5347436"/>
                  <a:ext cx="360000" cy="360000"/>
                </a:xfrm>
                <a:prstGeom prst="rect">
                  <a:avLst/>
                </a:prstGeom>
                <a:solidFill>
                  <a:srgbClr val="0070C0"/>
                </a:solidFill>
                <a:ln w="28575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6" name="矩形 15"/>
                <p:cNvSpPr/>
                <p:nvPr/>
              </p:nvSpPr>
              <p:spPr>
                <a:xfrm rot="5400000" flipH="1">
                  <a:off x="582100" y="6188542"/>
                  <a:ext cx="360000" cy="360000"/>
                </a:xfrm>
                <a:prstGeom prst="rect">
                  <a:avLst/>
                </a:prstGeom>
                <a:solidFill>
                  <a:srgbClr val="0070C0"/>
                </a:solidFill>
                <a:ln w="28575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7" name="矩形 16"/>
                <p:cNvSpPr/>
                <p:nvPr/>
              </p:nvSpPr>
              <p:spPr>
                <a:xfrm rot="5400000" flipH="1">
                  <a:off x="582100" y="5767989"/>
                  <a:ext cx="360000" cy="360000"/>
                </a:xfrm>
                <a:prstGeom prst="rect">
                  <a:avLst/>
                </a:prstGeom>
                <a:solidFill>
                  <a:srgbClr val="0070C0"/>
                </a:solidFill>
                <a:ln w="28575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grpSp>
            <p:nvGrpSpPr>
              <p:cNvPr id="4" name="群組 3"/>
              <p:cNvGrpSpPr/>
              <p:nvPr/>
            </p:nvGrpSpPr>
            <p:grpSpPr>
              <a:xfrm rot="12324869">
                <a:off x="6142132" y="1738847"/>
                <a:ext cx="789701" cy="1201107"/>
                <a:chOff x="-1664170" y="-452153"/>
                <a:chExt cx="789701" cy="1201107"/>
              </a:xfrm>
            </p:grpSpPr>
            <p:sp>
              <p:nvSpPr>
                <p:cNvPr id="10" name="矩形 9"/>
                <p:cNvSpPr/>
                <p:nvPr/>
              </p:nvSpPr>
              <p:spPr>
                <a:xfrm rot="5400000" flipH="1">
                  <a:off x="-1234470" y="388954"/>
                  <a:ext cx="360000" cy="360000"/>
                </a:xfrm>
                <a:prstGeom prst="rect">
                  <a:avLst/>
                </a:prstGeom>
                <a:solidFill>
                  <a:srgbClr val="FF6600"/>
                </a:solidFill>
                <a:ln w="28575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1" name="矩形 10"/>
                <p:cNvSpPr/>
                <p:nvPr/>
              </p:nvSpPr>
              <p:spPr>
                <a:xfrm rot="5400000" flipH="1">
                  <a:off x="-1234469" y="-452153"/>
                  <a:ext cx="360000" cy="360000"/>
                </a:xfrm>
                <a:prstGeom prst="rect">
                  <a:avLst/>
                </a:prstGeom>
                <a:solidFill>
                  <a:srgbClr val="FF6600"/>
                </a:solidFill>
                <a:ln w="28575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2" name="矩形 11"/>
                <p:cNvSpPr/>
                <p:nvPr/>
              </p:nvSpPr>
              <p:spPr>
                <a:xfrm rot="5400000" flipH="1">
                  <a:off x="-1234470" y="-31599"/>
                  <a:ext cx="360000" cy="360000"/>
                </a:xfrm>
                <a:prstGeom prst="rect">
                  <a:avLst/>
                </a:prstGeom>
                <a:solidFill>
                  <a:srgbClr val="FF6600"/>
                </a:solidFill>
                <a:ln w="28575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3" name="矩形 12"/>
                <p:cNvSpPr/>
                <p:nvPr/>
              </p:nvSpPr>
              <p:spPr>
                <a:xfrm rot="5400000" flipH="1">
                  <a:off x="-1664170" y="-452153"/>
                  <a:ext cx="360000" cy="360000"/>
                </a:xfrm>
                <a:prstGeom prst="rect">
                  <a:avLst/>
                </a:prstGeom>
                <a:solidFill>
                  <a:srgbClr val="FF6600"/>
                </a:solidFill>
                <a:ln w="28575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grpSp>
            <p:nvGrpSpPr>
              <p:cNvPr id="5" name="群組 4"/>
              <p:cNvGrpSpPr/>
              <p:nvPr/>
            </p:nvGrpSpPr>
            <p:grpSpPr>
              <a:xfrm rot="20612690">
                <a:off x="5308809" y="2293586"/>
                <a:ext cx="789700" cy="780553"/>
                <a:chOff x="1441500" y="4506330"/>
                <a:chExt cx="789700" cy="780553"/>
              </a:xfrm>
              <a:solidFill>
                <a:srgbClr val="FF0000"/>
              </a:solidFill>
            </p:grpSpPr>
            <p:sp>
              <p:nvSpPr>
                <p:cNvPr id="6" name="矩形 5"/>
                <p:cNvSpPr/>
                <p:nvPr/>
              </p:nvSpPr>
              <p:spPr>
                <a:xfrm rot="5400000" flipH="1">
                  <a:off x="1871200" y="4926883"/>
                  <a:ext cx="360000" cy="360000"/>
                </a:xfrm>
                <a:prstGeom prst="rect">
                  <a:avLst/>
                </a:prstGeom>
                <a:grpFill/>
                <a:ln w="28575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7" name="矩形 6"/>
                <p:cNvSpPr/>
                <p:nvPr/>
              </p:nvSpPr>
              <p:spPr>
                <a:xfrm rot="5400000" flipH="1">
                  <a:off x="1871200" y="4506330"/>
                  <a:ext cx="360000" cy="360000"/>
                </a:xfrm>
                <a:prstGeom prst="rect">
                  <a:avLst/>
                </a:prstGeom>
                <a:grpFill/>
                <a:ln w="28575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8" name="矩形 7"/>
                <p:cNvSpPr/>
                <p:nvPr/>
              </p:nvSpPr>
              <p:spPr>
                <a:xfrm rot="5400000" flipH="1">
                  <a:off x="1441500" y="4926883"/>
                  <a:ext cx="360000" cy="360000"/>
                </a:xfrm>
                <a:prstGeom prst="rect">
                  <a:avLst/>
                </a:prstGeom>
                <a:grpFill/>
                <a:ln w="28575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9" name="矩形 8"/>
                <p:cNvSpPr/>
                <p:nvPr/>
              </p:nvSpPr>
              <p:spPr>
                <a:xfrm rot="5400000" flipH="1">
                  <a:off x="1441500" y="4506330"/>
                  <a:ext cx="360000" cy="360000"/>
                </a:xfrm>
                <a:prstGeom prst="rect">
                  <a:avLst/>
                </a:prstGeom>
                <a:grpFill/>
                <a:ln w="28575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</p:grpSp>
        <p:sp>
          <p:nvSpPr>
            <p:cNvPr id="18" name="文字方塊 17"/>
            <p:cNvSpPr txBox="1"/>
            <p:nvPr/>
          </p:nvSpPr>
          <p:spPr>
            <a:xfrm>
              <a:off x="1395339" y="568979"/>
              <a:ext cx="223651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4000" b="1" u="sng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使用</a:t>
              </a:r>
              <a:r>
                <a:rPr lang="zh-TW" altLang="en-US" sz="4000" b="1" u="sng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工具</a:t>
              </a:r>
            </a:p>
          </p:txBody>
        </p:sp>
      </p:grpSp>
      <p:grpSp>
        <p:nvGrpSpPr>
          <p:cNvPr id="30" name="群組 29"/>
          <p:cNvGrpSpPr/>
          <p:nvPr/>
        </p:nvGrpSpPr>
        <p:grpSpPr>
          <a:xfrm>
            <a:off x="2494346" y="2275881"/>
            <a:ext cx="7203309" cy="2306239"/>
            <a:chOff x="2501843" y="2312457"/>
            <a:chExt cx="7203309" cy="2306239"/>
          </a:xfrm>
        </p:grpSpPr>
        <p:pic>
          <p:nvPicPr>
            <p:cNvPr id="20" name="圖片 1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01843" y="2349000"/>
              <a:ext cx="2160000" cy="2160000"/>
            </a:xfrm>
            <a:prstGeom prst="rect">
              <a:avLst/>
            </a:prstGeom>
          </p:spPr>
        </p:pic>
        <p:pic>
          <p:nvPicPr>
            <p:cNvPr id="21" name="圖片 2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45152" y="2349000"/>
              <a:ext cx="2160000" cy="2160000"/>
            </a:xfrm>
            <a:prstGeom prst="rect">
              <a:avLst/>
            </a:prstGeom>
          </p:spPr>
        </p:pic>
        <p:grpSp>
          <p:nvGrpSpPr>
            <p:cNvPr id="24" name="群組 23"/>
            <p:cNvGrpSpPr/>
            <p:nvPr/>
          </p:nvGrpSpPr>
          <p:grpSpPr>
            <a:xfrm>
              <a:off x="5023498" y="2312457"/>
              <a:ext cx="2160000" cy="2306239"/>
              <a:chOff x="8236599" y="2112853"/>
              <a:chExt cx="3060000" cy="3586263"/>
            </a:xfrm>
          </p:grpSpPr>
          <p:sp>
            <p:nvSpPr>
              <p:cNvPr id="23" name="橢圓 22"/>
              <p:cNvSpPr/>
              <p:nvPr/>
            </p:nvSpPr>
            <p:spPr>
              <a:xfrm>
                <a:off x="8236599" y="2183045"/>
                <a:ext cx="3060000" cy="3358857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pic>
            <p:nvPicPr>
              <p:cNvPr id="22" name="圖片 21"/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0" b="100000" l="0" r="100000">
                            <a14:foregroundMark x1="35079" y1="37121" x2="35079" y2="37121"/>
                            <a14:foregroundMark x1="46597" y1="33712" x2="30890" y2="64773"/>
                            <a14:foregroundMark x1="67016" y1="30682" x2="53927" y2="65909"/>
                            <a14:foregroundMark x1="52356" y1="30303" x2="53403" y2="53409"/>
                            <a14:foregroundMark x1="30890" y1="36364" x2="76963" y2="36364"/>
                            <a14:foregroundMark x1="63351" y1="54545" x2="82723" y2="78409"/>
                            <a14:foregroundMark x1="28272" y1="74242" x2="73822" y2="79545"/>
                            <a14:foregroundMark x1="44503" y1="11742" x2="44503" y2="11742"/>
                            <a14:foregroundMark x1="56021" y1="7576" x2="56021" y2="7576"/>
                            <a14:foregroundMark x1="53403" y1="6061" x2="63351" y2="12879"/>
                            <a14:foregroundMark x1="44503" y1="7197" x2="45026" y2="12879"/>
                            <a14:foregroundMark x1="27749" y1="42803" x2="36649" y2="5378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474531" y="2112853"/>
                <a:ext cx="2594608" cy="3586263"/>
              </a:xfrm>
              <a:prstGeom prst="rect">
                <a:avLst/>
              </a:prstGeom>
            </p:spPr>
          </p:pic>
        </p:grpSp>
      </p:grpSp>
      <p:sp>
        <p:nvSpPr>
          <p:cNvPr id="25" name="投影片編號版面配置區 2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9548C-D290-4736-9FD9-1BAC3A59A321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7050663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>
            <a:grpSpLocks noChangeAspect="1"/>
          </p:cNvGrpSpPr>
          <p:nvPr/>
        </p:nvGrpSpPr>
        <p:grpSpPr>
          <a:xfrm>
            <a:off x="442400" y="361257"/>
            <a:ext cx="1015740" cy="1080000"/>
            <a:chOff x="5308809" y="1348436"/>
            <a:chExt cx="1623024" cy="1725703"/>
          </a:xfrm>
        </p:grpSpPr>
        <p:grpSp>
          <p:nvGrpSpPr>
            <p:cNvPr id="3" name="群組 2"/>
            <p:cNvGrpSpPr/>
            <p:nvPr/>
          </p:nvGrpSpPr>
          <p:grpSpPr>
            <a:xfrm rot="20396091">
              <a:off x="5447296" y="1348436"/>
              <a:ext cx="789700" cy="1201106"/>
              <a:chOff x="152400" y="5347436"/>
              <a:chExt cx="789700" cy="1201106"/>
            </a:xfrm>
          </p:grpSpPr>
          <p:sp>
            <p:nvSpPr>
              <p:cNvPr id="14" name="矩形 13"/>
              <p:cNvSpPr/>
              <p:nvPr/>
            </p:nvSpPr>
            <p:spPr>
              <a:xfrm rot="5400000" flipH="1">
                <a:off x="152400" y="5767989"/>
                <a:ext cx="360000" cy="360000"/>
              </a:xfrm>
              <a:prstGeom prst="rect">
                <a:avLst/>
              </a:prstGeom>
              <a:solidFill>
                <a:srgbClr val="0070C0"/>
              </a:solidFill>
              <a:ln w="285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5" name="矩形 14"/>
              <p:cNvSpPr/>
              <p:nvPr/>
            </p:nvSpPr>
            <p:spPr>
              <a:xfrm rot="5400000" flipH="1">
                <a:off x="152400" y="5347436"/>
                <a:ext cx="360000" cy="360000"/>
              </a:xfrm>
              <a:prstGeom prst="rect">
                <a:avLst/>
              </a:prstGeom>
              <a:solidFill>
                <a:srgbClr val="0070C0"/>
              </a:solidFill>
              <a:ln w="285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6" name="矩形 15"/>
              <p:cNvSpPr/>
              <p:nvPr/>
            </p:nvSpPr>
            <p:spPr>
              <a:xfrm rot="5400000" flipH="1">
                <a:off x="582100" y="6188542"/>
                <a:ext cx="360000" cy="360000"/>
              </a:xfrm>
              <a:prstGeom prst="rect">
                <a:avLst/>
              </a:prstGeom>
              <a:solidFill>
                <a:srgbClr val="0070C0"/>
              </a:solidFill>
              <a:ln w="285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7" name="矩形 16"/>
              <p:cNvSpPr/>
              <p:nvPr/>
            </p:nvSpPr>
            <p:spPr>
              <a:xfrm rot="5400000" flipH="1">
                <a:off x="582100" y="5767989"/>
                <a:ext cx="360000" cy="360000"/>
              </a:xfrm>
              <a:prstGeom prst="rect">
                <a:avLst/>
              </a:prstGeom>
              <a:solidFill>
                <a:srgbClr val="0070C0"/>
              </a:solidFill>
              <a:ln w="285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4" name="群組 3"/>
            <p:cNvGrpSpPr/>
            <p:nvPr/>
          </p:nvGrpSpPr>
          <p:grpSpPr>
            <a:xfrm rot="12324869">
              <a:off x="6142132" y="1738847"/>
              <a:ext cx="789701" cy="1201107"/>
              <a:chOff x="-1664170" y="-452153"/>
              <a:chExt cx="789701" cy="1201107"/>
            </a:xfrm>
          </p:grpSpPr>
          <p:sp>
            <p:nvSpPr>
              <p:cNvPr id="10" name="矩形 9"/>
              <p:cNvSpPr/>
              <p:nvPr/>
            </p:nvSpPr>
            <p:spPr>
              <a:xfrm rot="5400000" flipH="1">
                <a:off x="-1234470" y="388954"/>
                <a:ext cx="360000" cy="360000"/>
              </a:xfrm>
              <a:prstGeom prst="rect">
                <a:avLst/>
              </a:prstGeom>
              <a:solidFill>
                <a:srgbClr val="FF6600"/>
              </a:solidFill>
              <a:ln w="285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1" name="矩形 10"/>
              <p:cNvSpPr/>
              <p:nvPr/>
            </p:nvSpPr>
            <p:spPr>
              <a:xfrm rot="5400000" flipH="1">
                <a:off x="-1234469" y="-452153"/>
                <a:ext cx="360000" cy="360000"/>
              </a:xfrm>
              <a:prstGeom prst="rect">
                <a:avLst/>
              </a:prstGeom>
              <a:solidFill>
                <a:srgbClr val="FF6600"/>
              </a:solidFill>
              <a:ln w="285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2" name="矩形 11"/>
              <p:cNvSpPr/>
              <p:nvPr/>
            </p:nvSpPr>
            <p:spPr>
              <a:xfrm rot="5400000" flipH="1">
                <a:off x="-1234470" y="-31599"/>
                <a:ext cx="360000" cy="360000"/>
              </a:xfrm>
              <a:prstGeom prst="rect">
                <a:avLst/>
              </a:prstGeom>
              <a:solidFill>
                <a:srgbClr val="FF6600"/>
              </a:solidFill>
              <a:ln w="285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3" name="矩形 12"/>
              <p:cNvSpPr/>
              <p:nvPr/>
            </p:nvSpPr>
            <p:spPr>
              <a:xfrm rot="5400000" flipH="1">
                <a:off x="-1664170" y="-452153"/>
                <a:ext cx="360000" cy="360000"/>
              </a:xfrm>
              <a:prstGeom prst="rect">
                <a:avLst/>
              </a:prstGeom>
              <a:solidFill>
                <a:srgbClr val="FF6600"/>
              </a:solidFill>
              <a:ln w="285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5" name="群組 4"/>
            <p:cNvGrpSpPr/>
            <p:nvPr/>
          </p:nvGrpSpPr>
          <p:grpSpPr>
            <a:xfrm rot="20612690">
              <a:off x="5308809" y="2293586"/>
              <a:ext cx="789700" cy="780553"/>
              <a:chOff x="1441500" y="4506330"/>
              <a:chExt cx="789700" cy="780553"/>
            </a:xfrm>
            <a:solidFill>
              <a:srgbClr val="FF0000"/>
            </a:solidFill>
          </p:grpSpPr>
          <p:sp>
            <p:nvSpPr>
              <p:cNvPr id="6" name="矩形 5"/>
              <p:cNvSpPr/>
              <p:nvPr/>
            </p:nvSpPr>
            <p:spPr>
              <a:xfrm rot="5400000" flipH="1">
                <a:off x="1871200" y="4926883"/>
                <a:ext cx="360000" cy="360000"/>
              </a:xfrm>
              <a:prstGeom prst="rect">
                <a:avLst/>
              </a:prstGeom>
              <a:grpFill/>
              <a:ln w="285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" name="矩形 6"/>
              <p:cNvSpPr/>
              <p:nvPr/>
            </p:nvSpPr>
            <p:spPr>
              <a:xfrm rot="5400000" flipH="1">
                <a:off x="1871200" y="4506330"/>
                <a:ext cx="360000" cy="360000"/>
              </a:xfrm>
              <a:prstGeom prst="rect">
                <a:avLst/>
              </a:prstGeom>
              <a:grpFill/>
              <a:ln w="285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8" name="矩形 7"/>
              <p:cNvSpPr/>
              <p:nvPr/>
            </p:nvSpPr>
            <p:spPr>
              <a:xfrm rot="5400000" flipH="1">
                <a:off x="1441500" y="4926883"/>
                <a:ext cx="360000" cy="360000"/>
              </a:xfrm>
              <a:prstGeom prst="rect">
                <a:avLst/>
              </a:prstGeom>
              <a:grpFill/>
              <a:ln w="285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" name="矩形 8"/>
              <p:cNvSpPr/>
              <p:nvPr/>
            </p:nvSpPr>
            <p:spPr>
              <a:xfrm rot="5400000" flipH="1">
                <a:off x="1441500" y="4506330"/>
                <a:ext cx="360000" cy="360000"/>
              </a:xfrm>
              <a:prstGeom prst="rect">
                <a:avLst/>
              </a:prstGeom>
              <a:grpFill/>
              <a:ln w="285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</p:grpSp>
      <p:sp>
        <p:nvSpPr>
          <p:cNvPr id="18" name="文字方塊 17"/>
          <p:cNvSpPr txBox="1"/>
          <p:nvPr/>
        </p:nvSpPr>
        <p:spPr>
          <a:xfrm>
            <a:off x="1395339" y="568979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000" b="1" u="sng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遊戲介紹</a:t>
            </a:r>
            <a:endParaRPr lang="zh-TW" altLang="en-US" sz="4000" b="1" u="sng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849832" y="2300820"/>
            <a:ext cx="7359085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AutoNum type="circleNumWdWhitePlain"/>
            </a:pPr>
            <a:r>
              <a:rPr lang="zh-TW" altLang="en-US" sz="2000" b="1" i="0" dirty="0" smtClean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俄羅斯方塊全部都由四個方塊組成</a:t>
            </a:r>
            <a:endParaRPr lang="en-US" altLang="zh-TW" sz="2000" b="1" i="0" dirty="0" smtClean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AutoNum type="circleNumWdWhitePlain"/>
            </a:pPr>
            <a:r>
              <a:rPr lang="zh-TW" altLang="en-US" sz="2000" b="1" i="0" dirty="0" smtClean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開始時，一個</a:t>
            </a:r>
            <a:r>
              <a:rPr lang="zh-TW" altLang="en-US" sz="2000" b="1" i="0" u="none" strike="noStrike" dirty="0" smtClean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隨機</a:t>
            </a:r>
            <a:r>
              <a:rPr lang="zh-TW" altLang="en-US" sz="2000" b="1" i="0" dirty="0" smtClean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的方塊會從區域上</a:t>
            </a:r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方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每</a:t>
            </a:r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隔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一</a:t>
            </a:r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秒</a:t>
            </a:r>
            <a:r>
              <a:rPr lang="zh-TW" altLang="en-US" sz="2000" b="1" i="0" dirty="0" smtClean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落下一</a:t>
            </a:r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格</a:t>
            </a:r>
            <a:endParaRPr lang="en-US" altLang="zh-TW" sz="20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AutoNum type="circleNumWdWhitePlain"/>
            </a:pPr>
            <a:r>
              <a:rPr lang="zh-TW" altLang="en-US" sz="2000" b="1" i="0" dirty="0" smtClean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主畫面旁會提示下一個將要落下的方塊</a:t>
            </a:r>
            <a:endParaRPr lang="en-US" altLang="zh-TW" sz="2000" b="1" i="0" dirty="0" smtClean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AutoNum type="circleNumWdWhitePlain"/>
            </a:pPr>
            <a:r>
              <a:rPr lang="zh-TW" altLang="en-US" sz="2000" b="1" i="0" dirty="0" smtClean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落下期間，玩家可以：</a:t>
            </a:r>
            <a:endParaRPr lang="en-US" altLang="zh-TW" sz="2000" b="1" i="0" dirty="0" smtClean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362" name="群組 361"/>
          <p:cNvGrpSpPr/>
          <p:nvPr/>
        </p:nvGrpSpPr>
        <p:grpSpPr>
          <a:xfrm>
            <a:off x="5024721" y="438602"/>
            <a:ext cx="4188241" cy="1653471"/>
            <a:chOff x="5075521" y="171902"/>
            <a:chExt cx="4188241" cy="1653471"/>
          </a:xfrm>
        </p:grpSpPr>
        <p:grpSp>
          <p:nvGrpSpPr>
            <p:cNvPr id="41" name="群組 40"/>
            <p:cNvGrpSpPr/>
            <p:nvPr/>
          </p:nvGrpSpPr>
          <p:grpSpPr>
            <a:xfrm>
              <a:off x="8561894" y="1089397"/>
              <a:ext cx="701868" cy="693740"/>
              <a:chOff x="1289100" y="4353930"/>
              <a:chExt cx="789700" cy="780553"/>
            </a:xfrm>
            <a:solidFill>
              <a:srgbClr val="FFC000"/>
            </a:solidFill>
          </p:grpSpPr>
          <p:sp>
            <p:nvSpPr>
              <p:cNvPr id="37" name="矩形 36"/>
              <p:cNvSpPr/>
              <p:nvPr/>
            </p:nvSpPr>
            <p:spPr>
              <a:xfrm rot="5400000" flipH="1">
                <a:off x="1718800" y="4774483"/>
                <a:ext cx="360000" cy="360000"/>
              </a:xfrm>
              <a:prstGeom prst="rect">
                <a:avLst/>
              </a:prstGeom>
              <a:grpFill/>
              <a:ln w="285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8" name="矩形 37"/>
              <p:cNvSpPr/>
              <p:nvPr/>
            </p:nvSpPr>
            <p:spPr>
              <a:xfrm rot="5400000" flipH="1">
                <a:off x="1718800" y="4353930"/>
                <a:ext cx="360000" cy="360000"/>
              </a:xfrm>
              <a:prstGeom prst="rect">
                <a:avLst/>
              </a:prstGeom>
              <a:grpFill/>
              <a:ln w="285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9" name="矩形 38"/>
              <p:cNvSpPr/>
              <p:nvPr/>
            </p:nvSpPr>
            <p:spPr>
              <a:xfrm rot="5400000" flipH="1">
                <a:off x="1289100" y="4774483"/>
                <a:ext cx="360000" cy="360000"/>
              </a:xfrm>
              <a:prstGeom prst="rect">
                <a:avLst/>
              </a:prstGeom>
              <a:grpFill/>
              <a:ln w="285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0" name="矩形 39"/>
              <p:cNvSpPr/>
              <p:nvPr/>
            </p:nvSpPr>
            <p:spPr>
              <a:xfrm rot="5400000" flipH="1">
                <a:off x="1289100" y="4353930"/>
                <a:ext cx="360000" cy="360000"/>
              </a:xfrm>
              <a:prstGeom prst="rect">
                <a:avLst/>
              </a:prstGeom>
              <a:grpFill/>
              <a:ln w="285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47" name="群組 46"/>
            <p:cNvGrpSpPr/>
            <p:nvPr/>
          </p:nvGrpSpPr>
          <p:grpSpPr>
            <a:xfrm>
              <a:off x="8001078" y="171902"/>
              <a:ext cx="1083779" cy="693740"/>
              <a:chOff x="6436938" y="692375"/>
              <a:chExt cx="1219400" cy="780553"/>
            </a:xfrm>
            <a:solidFill>
              <a:srgbClr val="FFC000"/>
            </a:solidFill>
          </p:grpSpPr>
          <p:sp>
            <p:nvSpPr>
              <p:cNvPr id="43" name="矩形 42"/>
              <p:cNvSpPr/>
              <p:nvPr/>
            </p:nvSpPr>
            <p:spPr>
              <a:xfrm rot="5400000" flipH="1">
                <a:off x="6866638" y="1112928"/>
                <a:ext cx="360000" cy="360000"/>
              </a:xfrm>
              <a:prstGeom prst="rect">
                <a:avLst/>
              </a:prstGeom>
              <a:grpFill/>
              <a:ln w="285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4" name="矩形 43"/>
              <p:cNvSpPr/>
              <p:nvPr/>
            </p:nvSpPr>
            <p:spPr>
              <a:xfrm rot="5400000" flipH="1">
                <a:off x="7296338" y="692375"/>
                <a:ext cx="360000" cy="360000"/>
              </a:xfrm>
              <a:prstGeom prst="rect">
                <a:avLst/>
              </a:prstGeom>
              <a:grpFill/>
              <a:ln w="285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5" name="矩形 44"/>
              <p:cNvSpPr/>
              <p:nvPr/>
            </p:nvSpPr>
            <p:spPr>
              <a:xfrm rot="5400000" flipH="1">
                <a:off x="6436938" y="1112928"/>
                <a:ext cx="360000" cy="360000"/>
              </a:xfrm>
              <a:prstGeom prst="rect">
                <a:avLst/>
              </a:prstGeom>
              <a:grpFill/>
              <a:ln w="285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6" name="矩形 45"/>
              <p:cNvSpPr/>
              <p:nvPr/>
            </p:nvSpPr>
            <p:spPr>
              <a:xfrm rot="5400000" flipH="1">
                <a:off x="7296338" y="1112781"/>
                <a:ext cx="360000" cy="360000"/>
              </a:xfrm>
              <a:prstGeom prst="rect">
                <a:avLst/>
              </a:prstGeom>
              <a:grpFill/>
              <a:ln w="285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48" name="群組 47"/>
            <p:cNvGrpSpPr/>
            <p:nvPr/>
          </p:nvGrpSpPr>
          <p:grpSpPr>
            <a:xfrm>
              <a:off x="5100802" y="402812"/>
              <a:ext cx="1465687" cy="320092"/>
              <a:chOff x="6436938" y="1112781"/>
              <a:chExt cx="1649100" cy="360147"/>
            </a:xfrm>
            <a:solidFill>
              <a:srgbClr val="FFC000"/>
            </a:solidFill>
          </p:grpSpPr>
          <p:sp>
            <p:nvSpPr>
              <p:cNvPr id="49" name="矩形 48"/>
              <p:cNvSpPr/>
              <p:nvPr/>
            </p:nvSpPr>
            <p:spPr>
              <a:xfrm rot="5400000" flipH="1">
                <a:off x="6866638" y="1112928"/>
                <a:ext cx="360000" cy="360000"/>
              </a:xfrm>
              <a:prstGeom prst="rect">
                <a:avLst/>
              </a:prstGeom>
              <a:grpFill/>
              <a:ln w="285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50" name="矩形 49"/>
              <p:cNvSpPr/>
              <p:nvPr/>
            </p:nvSpPr>
            <p:spPr>
              <a:xfrm rot="5400000" flipH="1">
                <a:off x="7726038" y="1112781"/>
                <a:ext cx="360000" cy="360000"/>
              </a:xfrm>
              <a:prstGeom prst="rect">
                <a:avLst/>
              </a:prstGeom>
              <a:grpFill/>
              <a:ln w="285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51" name="矩形 50"/>
              <p:cNvSpPr/>
              <p:nvPr/>
            </p:nvSpPr>
            <p:spPr>
              <a:xfrm rot="5400000" flipH="1">
                <a:off x="6436938" y="1112928"/>
                <a:ext cx="360000" cy="360000"/>
              </a:xfrm>
              <a:prstGeom prst="rect">
                <a:avLst/>
              </a:prstGeom>
              <a:grpFill/>
              <a:ln w="285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52" name="矩形 51"/>
              <p:cNvSpPr/>
              <p:nvPr/>
            </p:nvSpPr>
            <p:spPr>
              <a:xfrm rot="5400000" flipH="1">
                <a:off x="7296338" y="1112781"/>
                <a:ext cx="360000" cy="360000"/>
              </a:xfrm>
              <a:prstGeom prst="rect">
                <a:avLst/>
              </a:prstGeom>
              <a:grpFill/>
              <a:ln w="285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53" name="群組 52"/>
            <p:cNvGrpSpPr/>
            <p:nvPr/>
          </p:nvGrpSpPr>
          <p:grpSpPr>
            <a:xfrm>
              <a:off x="7223697" y="1129422"/>
              <a:ext cx="1083779" cy="695951"/>
              <a:chOff x="6436938" y="689887"/>
              <a:chExt cx="1219400" cy="783041"/>
            </a:xfrm>
            <a:solidFill>
              <a:srgbClr val="FFC000"/>
            </a:solidFill>
          </p:grpSpPr>
          <p:sp>
            <p:nvSpPr>
              <p:cNvPr id="54" name="矩形 53"/>
              <p:cNvSpPr/>
              <p:nvPr/>
            </p:nvSpPr>
            <p:spPr>
              <a:xfrm rot="5400000" flipH="1">
                <a:off x="6866638" y="1112928"/>
                <a:ext cx="360000" cy="360000"/>
              </a:xfrm>
              <a:prstGeom prst="rect">
                <a:avLst/>
              </a:prstGeom>
              <a:grpFill/>
              <a:ln w="285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55" name="矩形 54"/>
              <p:cNvSpPr/>
              <p:nvPr/>
            </p:nvSpPr>
            <p:spPr>
              <a:xfrm rot="5400000" flipH="1">
                <a:off x="6866638" y="689887"/>
                <a:ext cx="360000" cy="360000"/>
              </a:xfrm>
              <a:prstGeom prst="rect">
                <a:avLst/>
              </a:prstGeom>
              <a:grpFill/>
              <a:ln w="285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56" name="矩形 55"/>
              <p:cNvSpPr/>
              <p:nvPr/>
            </p:nvSpPr>
            <p:spPr>
              <a:xfrm rot="5400000" flipH="1">
                <a:off x="6436938" y="1112928"/>
                <a:ext cx="360000" cy="360000"/>
              </a:xfrm>
              <a:prstGeom prst="rect">
                <a:avLst/>
              </a:prstGeom>
              <a:grpFill/>
              <a:ln w="285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57" name="矩形 56"/>
              <p:cNvSpPr/>
              <p:nvPr/>
            </p:nvSpPr>
            <p:spPr>
              <a:xfrm rot="5400000" flipH="1">
                <a:off x="7296338" y="1112781"/>
                <a:ext cx="360000" cy="360000"/>
              </a:xfrm>
              <a:prstGeom prst="rect">
                <a:avLst/>
              </a:prstGeom>
              <a:grpFill/>
              <a:ln w="285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58" name="群組 57"/>
            <p:cNvGrpSpPr/>
            <p:nvPr/>
          </p:nvGrpSpPr>
          <p:grpSpPr>
            <a:xfrm>
              <a:off x="5075521" y="1111901"/>
              <a:ext cx="1083777" cy="703847"/>
              <a:chOff x="6436938" y="681002"/>
              <a:chExt cx="1219400" cy="791926"/>
            </a:xfrm>
            <a:solidFill>
              <a:srgbClr val="FFC000"/>
            </a:solidFill>
          </p:grpSpPr>
          <p:sp>
            <p:nvSpPr>
              <p:cNvPr id="59" name="矩形 58"/>
              <p:cNvSpPr/>
              <p:nvPr/>
            </p:nvSpPr>
            <p:spPr>
              <a:xfrm rot="5400000" flipH="1">
                <a:off x="6866638" y="1112928"/>
                <a:ext cx="360000" cy="360000"/>
              </a:xfrm>
              <a:prstGeom prst="rect">
                <a:avLst/>
              </a:prstGeom>
              <a:grpFill/>
              <a:ln w="285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0" name="矩形 59"/>
              <p:cNvSpPr/>
              <p:nvPr/>
            </p:nvSpPr>
            <p:spPr>
              <a:xfrm rot="5400000" flipH="1">
                <a:off x="6436938" y="681002"/>
                <a:ext cx="360000" cy="360000"/>
              </a:xfrm>
              <a:prstGeom prst="rect">
                <a:avLst/>
              </a:prstGeom>
              <a:grpFill/>
              <a:ln w="285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1" name="矩形 60"/>
              <p:cNvSpPr/>
              <p:nvPr/>
            </p:nvSpPr>
            <p:spPr>
              <a:xfrm rot="5400000" flipH="1">
                <a:off x="6436938" y="1112928"/>
                <a:ext cx="360000" cy="360000"/>
              </a:xfrm>
              <a:prstGeom prst="rect">
                <a:avLst/>
              </a:prstGeom>
              <a:grpFill/>
              <a:ln w="285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2" name="矩形 61"/>
              <p:cNvSpPr/>
              <p:nvPr/>
            </p:nvSpPr>
            <p:spPr>
              <a:xfrm rot="5400000" flipH="1">
                <a:off x="7296338" y="1112781"/>
                <a:ext cx="360000" cy="360000"/>
              </a:xfrm>
              <a:prstGeom prst="rect">
                <a:avLst/>
              </a:prstGeom>
              <a:grpFill/>
              <a:ln w="285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63" name="群組 62"/>
            <p:cNvGrpSpPr/>
            <p:nvPr/>
          </p:nvGrpSpPr>
          <p:grpSpPr>
            <a:xfrm>
              <a:off x="6788417" y="296889"/>
              <a:ext cx="1083779" cy="698581"/>
              <a:chOff x="6436938" y="686928"/>
              <a:chExt cx="1219400" cy="786000"/>
            </a:xfrm>
            <a:solidFill>
              <a:srgbClr val="FFC000"/>
            </a:solidFill>
          </p:grpSpPr>
          <p:sp>
            <p:nvSpPr>
              <p:cNvPr id="64" name="矩形 63"/>
              <p:cNvSpPr/>
              <p:nvPr/>
            </p:nvSpPr>
            <p:spPr>
              <a:xfrm rot="5400000" flipH="1">
                <a:off x="6866638" y="1112928"/>
                <a:ext cx="360000" cy="360000"/>
              </a:xfrm>
              <a:prstGeom prst="rect">
                <a:avLst/>
              </a:prstGeom>
              <a:grpFill/>
              <a:ln w="285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5" name="矩形 64"/>
              <p:cNvSpPr/>
              <p:nvPr/>
            </p:nvSpPr>
            <p:spPr>
              <a:xfrm rot="5400000" flipH="1">
                <a:off x="7296338" y="686928"/>
                <a:ext cx="360000" cy="360000"/>
              </a:xfrm>
              <a:prstGeom prst="rect">
                <a:avLst/>
              </a:prstGeom>
              <a:grpFill/>
              <a:ln w="285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6" name="矩形 65"/>
              <p:cNvSpPr/>
              <p:nvPr/>
            </p:nvSpPr>
            <p:spPr>
              <a:xfrm rot="5400000" flipH="1">
                <a:off x="6436938" y="1112928"/>
                <a:ext cx="360000" cy="360000"/>
              </a:xfrm>
              <a:prstGeom prst="rect">
                <a:avLst/>
              </a:prstGeom>
              <a:grpFill/>
              <a:ln w="285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7" name="矩形 66"/>
              <p:cNvSpPr/>
              <p:nvPr/>
            </p:nvSpPr>
            <p:spPr>
              <a:xfrm rot="5400000" flipH="1">
                <a:off x="6866638" y="686928"/>
                <a:ext cx="360000" cy="360000"/>
              </a:xfrm>
              <a:prstGeom prst="rect">
                <a:avLst/>
              </a:prstGeom>
              <a:grpFill/>
              <a:ln w="285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68" name="群組 67"/>
            <p:cNvGrpSpPr/>
            <p:nvPr/>
          </p:nvGrpSpPr>
          <p:grpSpPr>
            <a:xfrm flipH="1">
              <a:off x="5945823" y="1014236"/>
              <a:ext cx="1083779" cy="698581"/>
              <a:chOff x="6436938" y="686928"/>
              <a:chExt cx="1219400" cy="786000"/>
            </a:xfrm>
            <a:solidFill>
              <a:srgbClr val="FFC000"/>
            </a:solidFill>
          </p:grpSpPr>
          <p:sp>
            <p:nvSpPr>
              <p:cNvPr id="69" name="矩形 68"/>
              <p:cNvSpPr/>
              <p:nvPr/>
            </p:nvSpPr>
            <p:spPr>
              <a:xfrm rot="5400000" flipH="1">
                <a:off x="6866638" y="1112928"/>
                <a:ext cx="360000" cy="360000"/>
              </a:xfrm>
              <a:prstGeom prst="rect">
                <a:avLst/>
              </a:prstGeom>
              <a:grpFill/>
              <a:ln w="285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0" name="矩形 69"/>
              <p:cNvSpPr/>
              <p:nvPr/>
            </p:nvSpPr>
            <p:spPr>
              <a:xfrm rot="5400000" flipH="1">
                <a:off x="7296338" y="686928"/>
                <a:ext cx="360000" cy="360000"/>
              </a:xfrm>
              <a:prstGeom prst="rect">
                <a:avLst/>
              </a:prstGeom>
              <a:grpFill/>
              <a:ln w="285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1" name="矩形 70"/>
              <p:cNvSpPr/>
              <p:nvPr/>
            </p:nvSpPr>
            <p:spPr>
              <a:xfrm rot="5400000" flipH="1">
                <a:off x="6436938" y="1112928"/>
                <a:ext cx="360000" cy="360000"/>
              </a:xfrm>
              <a:prstGeom prst="rect">
                <a:avLst/>
              </a:prstGeom>
              <a:grpFill/>
              <a:ln w="285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2" name="矩形 71"/>
              <p:cNvSpPr/>
              <p:nvPr/>
            </p:nvSpPr>
            <p:spPr>
              <a:xfrm rot="5400000" flipH="1">
                <a:off x="6866638" y="686928"/>
                <a:ext cx="360000" cy="360000"/>
              </a:xfrm>
              <a:prstGeom prst="rect">
                <a:avLst/>
              </a:prstGeom>
              <a:grpFill/>
              <a:ln w="285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</p:grpSp>
      <p:grpSp>
        <p:nvGrpSpPr>
          <p:cNvPr id="326" name="群組 325"/>
          <p:cNvGrpSpPr/>
          <p:nvPr/>
        </p:nvGrpSpPr>
        <p:grpSpPr>
          <a:xfrm>
            <a:off x="8615090" y="2793798"/>
            <a:ext cx="2402165" cy="3732611"/>
            <a:chOff x="8538374" y="1270359"/>
            <a:chExt cx="2938200" cy="4565531"/>
          </a:xfrm>
        </p:grpSpPr>
        <p:sp>
          <p:nvSpPr>
            <p:cNvPr id="78" name="矩形 77"/>
            <p:cNvSpPr/>
            <p:nvPr/>
          </p:nvSpPr>
          <p:spPr>
            <a:xfrm rot="5400000" flipH="1">
              <a:off x="8538374" y="5475889"/>
              <a:ext cx="360000" cy="360000"/>
            </a:xfrm>
            <a:prstGeom prst="rect">
              <a:avLst/>
            </a:prstGeom>
            <a:solidFill>
              <a:srgbClr val="0070C0"/>
            </a:solidFill>
            <a:ln w="285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9" name="矩形 78"/>
            <p:cNvSpPr/>
            <p:nvPr/>
          </p:nvSpPr>
          <p:spPr>
            <a:xfrm rot="5400000" flipH="1">
              <a:off x="8538374" y="5055336"/>
              <a:ext cx="360000" cy="360000"/>
            </a:xfrm>
            <a:prstGeom prst="rect">
              <a:avLst/>
            </a:prstGeom>
            <a:solidFill>
              <a:srgbClr val="0070C0"/>
            </a:solidFill>
            <a:ln w="285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0" name="矩形 79"/>
            <p:cNvSpPr/>
            <p:nvPr/>
          </p:nvSpPr>
          <p:spPr>
            <a:xfrm rot="5400000" flipH="1">
              <a:off x="8538374" y="4634783"/>
              <a:ext cx="360000" cy="360000"/>
            </a:xfrm>
            <a:prstGeom prst="rect">
              <a:avLst/>
            </a:prstGeom>
            <a:solidFill>
              <a:srgbClr val="008000"/>
            </a:solidFill>
            <a:ln w="285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1" name="矩形 80"/>
            <p:cNvSpPr/>
            <p:nvPr/>
          </p:nvSpPr>
          <p:spPr>
            <a:xfrm rot="5400000" flipH="1">
              <a:off x="8538374" y="4214230"/>
              <a:ext cx="360000" cy="360000"/>
            </a:xfrm>
            <a:prstGeom prst="rect">
              <a:avLst/>
            </a:prstGeom>
            <a:solidFill>
              <a:srgbClr val="990099"/>
            </a:solidFill>
            <a:ln w="285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2" name="矩形 81"/>
            <p:cNvSpPr/>
            <p:nvPr/>
          </p:nvSpPr>
          <p:spPr>
            <a:xfrm rot="5400000" flipH="1">
              <a:off x="8538374" y="1270359"/>
              <a:ext cx="360000" cy="360000"/>
            </a:xfrm>
            <a:prstGeom prst="rect">
              <a:avLst/>
            </a:prstGeom>
            <a:solidFill>
              <a:srgbClr val="404040"/>
            </a:solidFill>
            <a:ln w="285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3" name="矩形 82"/>
            <p:cNvSpPr/>
            <p:nvPr/>
          </p:nvSpPr>
          <p:spPr>
            <a:xfrm rot="5400000" flipH="1">
              <a:off x="8538374" y="3793677"/>
              <a:ext cx="360000" cy="360000"/>
            </a:xfrm>
            <a:prstGeom prst="rect">
              <a:avLst/>
            </a:prstGeom>
            <a:solidFill>
              <a:srgbClr val="990099"/>
            </a:solidFill>
            <a:ln w="285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4" name="矩形 83"/>
            <p:cNvSpPr/>
            <p:nvPr/>
          </p:nvSpPr>
          <p:spPr>
            <a:xfrm rot="5400000" flipH="1">
              <a:off x="8538374" y="2952571"/>
              <a:ext cx="360000" cy="360000"/>
            </a:xfrm>
            <a:prstGeom prst="rect">
              <a:avLst/>
            </a:prstGeom>
            <a:solidFill>
              <a:srgbClr val="404040"/>
            </a:solidFill>
            <a:ln w="285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5" name="矩形 84"/>
            <p:cNvSpPr/>
            <p:nvPr/>
          </p:nvSpPr>
          <p:spPr>
            <a:xfrm rot="5400000" flipH="1">
              <a:off x="8538374" y="3373124"/>
              <a:ext cx="360000" cy="360000"/>
            </a:xfrm>
            <a:prstGeom prst="rect">
              <a:avLst/>
            </a:prstGeom>
            <a:solidFill>
              <a:srgbClr val="404040"/>
            </a:solidFill>
            <a:ln w="285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6" name="矩形 85"/>
            <p:cNvSpPr/>
            <p:nvPr/>
          </p:nvSpPr>
          <p:spPr>
            <a:xfrm rot="5400000" flipH="1">
              <a:off x="8538374" y="2532018"/>
              <a:ext cx="360000" cy="360000"/>
            </a:xfrm>
            <a:prstGeom prst="rect">
              <a:avLst/>
            </a:prstGeom>
            <a:solidFill>
              <a:srgbClr val="404040"/>
            </a:solidFill>
            <a:ln w="285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7" name="矩形 86"/>
            <p:cNvSpPr/>
            <p:nvPr/>
          </p:nvSpPr>
          <p:spPr>
            <a:xfrm rot="5400000" flipH="1">
              <a:off x="8538374" y="2111465"/>
              <a:ext cx="360000" cy="360000"/>
            </a:xfrm>
            <a:prstGeom prst="rect">
              <a:avLst/>
            </a:prstGeom>
            <a:solidFill>
              <a:srgbClr val="404040"/>
            </a:solidFill>
            <a:ln w="285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8" name="矩形 87"/>
            <p:cNvSpPr/>
            <p:nvPr/>
          </p:nvSpPr>
          <p:spPr>
            <a:xfrm rot="5400000" flipH="1">
              <a:off x="8538374" y="1690912"/>
              <a:ext cx="360000" cy="360000"/>
            </a:xfrm>
            <a:prstGeom prst="rect">
              <a:avLst/>
            </a:prstGeom>
            <a:solidFill>
              <a:srgbClr val="404040"/>
            </a:solidFill>
            <a:ln w="285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6" name="矩形 95"/>
            <p:cNvSpPr/>
            <p:nvPr/>
          </p:nvSpPr>
          <p:spPr>
            <a:xfrm rot="5400000" flipH="1">
              <a:off x="10686874" y="5475889"/>
              <a:ext cx="360000" cy="360000"/>
            </a:xfrm>
            <a:prstGeom prst="rect">
              <a:avLst/>
            </a:prstGeom>
            <a:solidFill>
              <a:srgbClr val="00B0F0"/>
            </a:solidFill>
            <a:ln w="285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7" name="矩形 96"/>
            <p:cNvSpPr/>
            <p:nvPr/>
          </p:nvSpPr>
          <p:spPr>
            <a:xfrm rot="5400000" flipH="1">
              <a:off x="10686874" y="5055336"/>
              <a:ext cx="360000" cy="360000"/>
            </a:xfrm>
            <a:prstGeom prst="rect">
              <a:avLst/>
            </a:prstGeom>
            <a:solidFill>
              <a:srgbClr val="FFC000"/>
            </a:solidFill>
            <a:ln w="285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8" name="矩形 97"/>
            <p:cNvSpPr/>
            <p:nvPr/>
          </p:nvSpPr>
          <p:spPr>
            <a:xfrm rot="5400000" flipH="1">
              <a:off x="10686874" y="4634783"/>
              <a:ext cx="360000" cy="360000"/>
            </a:xfrm>
            <a:prstGeom prst="rect">
              <a:avLst/>
            </a:prstGeom>
            <a:solidFill>
              <a:srgbClr val="FFC000"/>
            </a:solidFill>
            <a:ln w="285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9" name="矩形 98"/>
            <p:cNvSpPr/>
            <p:nvPr/>
          </p:nvSpPr>
          <p:spPr>
            <a:xfrm rot="5400000" flipH="1">
              <a:off x="10686874" y="4214230"/>
              <a:ext cx="360000" cy="360000"/>
            </a:xfrm>
            <a:prstGeom prst="rect">
              <a:avLst/>
            </a:prstGeom>
            <a:solidFill>
              <a:srgbClr val="FFC000"/>
            </a:solidFill>
            <a:ln w="285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0" name="矩形 99"/>
            <p:cNvSpPr/>
            <p:nvPr/>
          </p:nvSpPr>
          <p:spPr>
            <a:xfrm rot="5400000" flipH="1">
              <a:off x="10686874" y="1270359"/>
              <a:ext cx="360000" cy="360000"/>
            </a:xfrm>
            <a:prstGeom prst="rect">
              <a:avLst/>
            </a:prstGeom>
            <a:solidFill>
              <a:srgbClr val="FFC000"/>
            </a:solidFill>
            <a:ln w="285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1" name="矩形 100"/>
            <p:cNvSpPr/>
            <p:nvPr/>
          </p:nvSpPr>
          <p:spPr>
            <a:xfrm rot="5400000" flipH="1">
              <a:off x="10686874" y="3793677"/>
              <a:ext cx="360000" cy="360000"/>
            </a:xfrm>
            <a:prstGeom prst="rect">
              <a:avLst/>
            </a:prstGeom>
            <a:solidFill>
              <a:srgbClr val="404040"/>
            </a:solidFill>
            <a:ln w="285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2" name="矩形 101"/>
            <p:cNvSpPr/>
            <p:nvPr/>
          </p:nvSpPr>
          <p:spPr>
            <a:xfrm rot="5400000" flipH="1">
              <a:off x="10686874" y="2952571"/>
              <a:ext cx="360000" cy="360000"/>
            </a:xfrm>
            <a:prstGeom prst="rect">
              <a:avLst/>
            </a:prstGeom>
            <a:solidFill>
              <a:srgbClr val="404040"/>
            </a:solidFill>
            <a:ln w="285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3" name="矩形 102"/>
            <p:cNvSpPr/>
            <p:nvPr/>
          </p:nvSpPr>
          <p:spPr>
            <a:xfrm rot="5400000" flipH="1">
              <a:off x="10686874" y="3373124"/>
              <a:ext cx="360000" cy="360000"/>
            </a:xfrm>
            <a:prstGeom prst="rect">
              <a:avLst/>
            </a:prstGeom>
            <a:solidFill>
              <a:srgbClr val="404040"/>
            </a:solidFill>
            <a:ln w="285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4" name="矩形 103"/>
            <p:cNvSpPr/>
            <p:nvPr/>
          </p:nvSpPr>
          <p:spPr>
            <a:xfrm rot="5400000" flipH="1">
              <a:off x="10686874" y="2532018"/>
              <a:ext cx="360000" cy="360000"/>
            </a:xfrm>
            <a:prstGeom prst="rect">
              <a:avLst/>
            </a:prstGeom>
            <a:solidFill>
              <a:srgbClr val="404040"/>
            </a:solidFill>
            <a:ln w="285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5" name="矩形 104"/>
            <p:cNvSpPr/>
            <p:nvPr/>
          </p:nvSpPr>
          <p:spPr>
            <a:xfrm rot="5400000" flipH="1">
              <a:off x="10686874" y="2111465"/>
              <a:ext cx="360000" cy="360000"/>
            </a:xfrm>
            <a:prstGeom prst="rect">
              <a:avLst/>
            </a:prstGeom>
            <a:solidFill>
              <a:srgbClr val="FFC000"/>
            </a:solidFill>
            <a:ln w="285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6" name="矩形 105"/>
            <p:cNvSpPr/>
            <p:nvPr/>
          </p:nvSpPr>
          <p:spPr>
            <a:xfrm rot="5400000" flipH="1">
              <a:off x="10686874" y="1690912"/>
              <a:ext cx="360000" cy="360000"/>
            </a:xfrm>
            <a:prstGeom prst="rect">
              <a:avLst/>
            </a:prstGeom>
            <a:solidFill>
              <a:srgbClr val="FFC000"/>
            </a:solidFill>
            <a:ln w="285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4" name="矩形 113"/>
            <p:cNvSpPr/>
            <p:nvPr/>
          </p:nvSpPr>
          <p:spPr>
            <a:xfrm rot="5400000" flipH="1">
              <a:off x="10257174" y="5475889"/>
              <a:ext cx="360000" cy="360000"/>
            </a:xfrm>
            <a:prstGeom prst="rect">
              <a:avLst/>
            </a:prstGeom>
            <a:solidFill>
              <a:srgbClr val="FF0000"/>
            </a:solidFill>
            <a:ln w="285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5" name="矩形 114"/>
            <p:cNvSpPr/>
            <p:nvPr/>
          </p:nvSpPr>
          <p:spPr>
            <a:xfrm rot="5400000" flipH="1">
              <a:off x="10257174" y="5055336"/>
              <a:ext cx="360000" cy="360000"/>
            </a:xfrm>
            <a:prstGeom prst="rect">
              <a:avLst/>
            </a:prstGeom>
            <a:solidFill>
              <a:srgbClr val="FFC000"/>
            </a:solidFill>
            <a:ln w="285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6" name="矩形 115"/>
            <p:cNvSpPr/>
            <p:nvPr/>
          </p:nvSpPr>
          <p:spPr>
            <a:xfrm rot="5400000" flipH="1">
              <a:off x="10257174" y="4634783"/>
              <a:ext cx="360000" cy="360000"/>
            </a:xfrm>
            <a:prstGeom prst="rect">
              <a:avLst/>
            </a:prstGeom>
            <a:solidFill>
              <a:srgbClr val="990099"/>
            </a:solidFill>
            <a:ln w="285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7" name="矩形 116"/>
            <p:cNvSpPr/>
            <p:nvPr/>
          </p:nvSpPr>
          <p:spPr>
            <a:xfrm rot="5400000" flipH="1">
              <a:off x="10257174" y="4214230"/>
              <a:ext cx="360000" cy="360000"/>
            </a:xfrm>
            <a:prstGeom prst="rect">
              <a:avLst/>
            </a:prstGeom>
            <a:solidFill>
              <a:srgbClr val="990099"/>
            </a:solidFill>
            <a:ln w="285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8" name="矩形 117"/>
            <p:cNvSpPr/>
            <p:nvPr/>
          </p:nvSpPr>
          <p:spPr>
            <a:xfrm rot="5400000" flipH="1">
              <a:off x="10257174" y="1270359"/>
              <a:ext cx="360000" cy="360000"/>
            </a:xfrm>
            <a:prstGeom prst="rect">
              <a:avLst/>
            </a:prstGeom>
            <a:solidFill>
              <a:srgbClr val="FFC000"/>
            </a:solidFill>
            <a:ln w="285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9" name="矩形 118"/>
            <p:cNvSpPr/>
            <p:nvPr/>
          </p:nvSpPr>
          <p:spPr>
            <a:xfrm rot="5400000" flipH="1">
              <a:off x="10257174" y="3793677"/>
              <a:ext cx="360000" cy="360000"/>
            </a:xfrm>
            <a:prstGeom prst="rect">
              <a:avLst/>
            </a:prstGeom>
            <a:solidFill>
              <a:srgbClr val="404040"/>
            </a:solidFill>
            <a:ln w="285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0" name="矩形 119"/>
            <p:cNvSpPr/>
            <p:nvPr/>
          </p:nvSpPr>
          <p:spPr>
            <a:xfrm rot="5400000" flipH="1">
              <a:off x="10257174" y="2952571"/>
              <a:ext cx="360000" cy="360000"/>
            </a:xfrm>
            <a:prstGeom prst="rect">
              <a:avLst/>
            </a:prstGeom>
            <a:solidFill>
              <a:srgbClr val="404040"/>
            </a:solidFill>
            <a:ln w="285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1" name="矩形 120"/>
            <p:cNvSpPr/>
            <p:nvPr/>
          </p:nvSpPr>
          <p:spPr>
            <a:xfrm rot="5400000" flipH="1">
              <a:off x="10257174" y="3373124"/>
              <a:ext cx="360000" cy="360000"/>
            </a:xfrm>
            <a:prstGeom prst="rect">
              <a:avLst/>
            </a:prstGeom>
            <a:solidFill>
              <a:srgbClr val="404040"/>
            </a:solidFill>
            <a:ln w="285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2" name="矩形 121"/>
            <p:cNvSpPr/>
            <p:nvPr/>
          </p:nvSpPr>
          <p:spPr>
            <a:xfrm rot="5400000" flipH="1">
              <a:off x="10257174" y="2532018"/>
              <a:ext cx="360000" cy="360000"/>
            </a:xfrm>
            <a:prstGeom prst="rect">
              <a:avLst/>
            </a:prstGeom>
            <a:solidFill>
              <a:srgbClr val="404040"/>
            </a:solidFill>
            <a:ln w="285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3" name="矩形 122"/>
            <p:cNvSpPr/>
            <p:nvPr/>
          </p:nvSpPr>
          <p:spPr>
            <a:xfrm rot="5400000" flipH="1">
              <a:off x="10257174" y="2111465"/>
              <a:ext cx="360000" cy="360000"/>
            </a:xfrm>
            <a:prstGeom prst="rect">
              <a:avLst/>
            </a:prstGeom>
            <a:solidFill>
              <a:srgbClr val="404040"/>
            </a:solidFill>
            <a:ln w="285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4" name="矩形 123"/>
            <p:cNvSpPr/>
            <p:nvPr/>
          </p:nvSpPr>
          <p:spPr>
            <a:xfrm rot="5400000" flipH="1">
              <a:off x="10257174" y="1690912"/>
              <a:ext cx="360000" cy="360000"/>
            </a:xfrm>
            <a:prstGeom prst="rect">
              <a:avLst/>
            </a:prstGeom>
            <a:solidFill>
              <a:srgbClr val="404040"/>
            </a:solidFill>
            <a:ln w="285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2" name="矩形 131"/>
            <p:cNvSpPr/>
            <p:nvPr/>
          </p:nvSpPr>
          <p:spPr>
            <a:xfrm rot="5400000" flipH="1">
              <a:off x="9827474" y="5475889"/>
              <a:ext cx="360000" cy="360000"/>
            </a:xfrm>
            <a:prstGeom prst="rect">
              <a:avLst/>
            </a:prstGeom>
            <a:solidFill>
              <a:srgbClr val="FF0000"/>
            </a:solidFill>
            <a:ln w="285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3" name="矩形 132"/>
            <p:cNvSpPr/>
            <p:nvPr/>
          </p:nvSpPr>
          <p:spPr>
            <a:xfrm rot="5400000" flipH="1">
              <a:off x="9827474" y="5055336"/>
              <a:ext cx="360000" cy="360000"/>
            </a:xfrm>
            <a:prstGeom prst="rect">
              <a:avLst/>
            </a:prstGeom>
            <a:solidFill>
              <a:srgbClr val="FF0000"/>
            </a:solidFill>
            <a:ln w="285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4" name="矩形 133"/>
            <p:cNvSpPr/>
            <p:nvPr/>
          </p:nvSpPr>
          <p:spPr>
            <a:xfrm rot="5400000" flipH="1">
              <a:off x="9827474" y="4634783"/>
              <a:ext cx="360000" cy="360000"/>
            </a:xfrm>
            <a:prstGeom prst="rect">
              <a:avLst/>
            </a:prstGeom>
            <a:solidFill>
              <a:srgbClr val="990099"/>
            </a:solidFill>
            <a:ln w="285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5" name="矩形 134"/>
            <p:cNvSpPr/>
            <p:nvPr/>
          </p:nvSpPr>
          <p:spPr>
            <a:xfrm rot="5400000" flipH="1">
              <a:off x="9827474" y="4214230"/>
              <a:ext cx="360000" cy="360000"/>
            </a:xfrm>
            <a:prstGeom prst="rect">
              <a:avLst/>
            </a:prstGeom>
            <a:solidFill>
              <a:srgbClr val="990099"/>
            </a:solidFill>
            <a:ln w="285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6" name="矩形 135"/>
            <p:cNvSpPr/>
            <p:nvPr/>
          </p:nvSpPr>
          <p:spPr>
            <a:xfrm rot="5400000" flipH="1">
              <a:off x="9827474" y="1270359"/>
              <a:ext cx="360000" cy="360000"/>
            </a:xfrm>
            <a:prstGeom prst="rect">
              <a:avLst/>
            </a:prstGeom>
            <a:solidFill>
              <a:srgbClr val="404040"/>
            </a:solidFill>
            <a:ln w="285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7" name="矩形 136"/>
            <p:cNvSpPr/>
            <p:nvPr/>
          </p:nvSpPr>
          <p:spPr>
            <a:xfrm rot="5400000" flipH="1">
              <a:off x="9827474" y="3793677"/>
              <a:ext cx="360000" cy="360000"/>
            </a:xfrm>
            <a:prstGeom prst="rect">
              <a:avLst/>
            </a:prstGeom>
            <a:solidFill>
              <a:srgbClr val="404040"/>
            </a:solidFill>
            <a:ln w="285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8" name="矩形 137"/>
            <p:cNvSpPr/>
            <p:nvPr/>
          </p:nvSpPr>
          <p:spPr>
            <a:xfrm rot="5400000" flipH="1">
              <a:off x="9827474" y="2952571"/>
              <a:ext cx="360000" cy="360000"/>
            </a:xfrm>
            <a:prstGeom prst="rect">
              <a:avLst/>
            </a:prstGeom>
            <a:solidFill>
              <a:srgbClr val="404040"/>
            </a:solidFill>
            <a:ln w="285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9" name="矩形 138"/>
            <p:cNvSpPr/>
            <p:nvPr/>
          </p:nvSpPr>
          <p:spPr>
            <a:xfrm rot="5400000" flipH="1">
              <a:off x="9827474" y="3373124"/>
              <a:ext cx="360000" cy="360000"/>
            </a:xfrm>
            <a:prstGeom prst="rect">
              <a:avLst/>
            </a:prstGeom>
            <a:solidFill>
              <a:srgbClr val="404040"/>
            </a:solidFill>
            <a:ln w="285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0" name="矩形 139"/>
            <p:cNvSpPr/>
            <p:nvPr/>
          </p:nvSpPr>
          <p:spPr>
            <a:xfrm rot="5400000" flipH="1">
              <a:off x="9827474" y="2532018"/>
              <a:ext cx="360000" cy="360000"/>
            </a:xfrm>
            <a:prstGeom prst="rect">
              <a:avLst/>
            </a:prstGeom>
            <a:solidFill>
              <a:srgbClr val="404040"/>
            </a:solidFill>
            <a:ln w="285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1" name="矩形 140"/>
            <p:cNvSpPr/>
            <p:nvPr/>
          </p:nvSpPr>
          <p:spPr>
            <a:xfrm rot="5400000" flipH="1">
              <a:off x="9827474" y="2111465"/>
              <a:ext cx="360000" cy="360000"/>
            </a:xfrm>
            <a:prstGeom prst="rect">
              <a:avLst/>
            </a:prstGeom>
            <a:solidFill>
              <a:srgbClr val="404040"/>
            </a:solidFill>
            <a:ln w="285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2" name="矩形 141"/>
            <p:cNvSpPr/>
            <p:nvPr/>
          </p:nvSpPr>
          <p:spPr>
            <a:xfrm rot="5400000" flipH="1">
              <a:off x="9827474" y="1690912"/>
              <a:ext cx="360000" cy="360000"/>
            </a:xfrm>
            <a:prstGeom prst="rect">
              <a:avLst/>
            </a:prstGeom>
            <a:solidFill>
              <a:srgbClr val="404040"/>
            </a:solidFill>
            <a:ln w="285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0" name="矩形 149"/>
            <p:cNvSpPr/>
            <p:nvPr/>
          </p:nvSpPr>
          <p:spPr>
            <a:xfrm rot="5400000" flipH="1">
              <a:off x="9397774" y="5475890"/>
              <a:ext cx="360000" cy="360000"/>
            </a:xfrm>
            <a:prstGeom prst="rect">
              <a:avLst/>
            </a:prstGeom>
            <a:solidFill>
              <a:srgbClr val="0070C0"/>
            </a:solidFill>
            <a:ln w="285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1" name="矩形 150"/>
            <p:cNvSpPr/>
            <p:nvPr/>
          </p:nvSpPr>
          <p:spPr>
            <a:xfrm rot="5400000" flipH="1">
              <a:off x="9397774" y="5055337"/>
              <a:ext cx="360000" cy="360000"/>
            </a:xfrm>
            <a:prstGeom prst="rect">
              <a:avLst/>
            </a:prstGeom>
            <a:solidFill>
              <a:srgbClr val="FF0000"/>
            </a:solidFill>
            <a:ln w="285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2" name="矩形 151"/>
            <p:cNvSpPr/>
            <p:nvPr/>
          </p:nvSpPr>
          <p:spPr>
            <a:xfrm rot="5400000" flipH="1">
              <a:off x="9397774" y="4634784"/>
              <a:ext cx="360000" cy="360000"/>
            </a:xfrm>
            <a:prstGeom prst="rect">
              <a:avLst/>
            </a:prstGeom>
            <a:solidFill>
              <a:srgbClr val="008000"/>
            </a:solidFill>
            <a:ln w="285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3" name="矩形 152"/>
            <p:cNvSpPr/>
            <p:nvPr/>
          </p:nvSpPr>
          <p:spPr>
            <a:xfrm rot="5400000" flipH="1">
              <a:off x="9397774" y="4214231"/>
              <a:ext cx="360000" cy="360000"/>
            </a:xfrm>
            <a:prstGeom prst="rect">
              <a:avLst/>
            </a:prstGeom>
            <a:solidFill>
              <a:srgbClr val="FF6600"/>
            </a:solidFill>
            <a:ln w="285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4" name="矩形 153"/>
            <p:cNvSpPr/>
            <p:nvPr/>
          </p:nvSpPr>
          <p:spPr>
            <a:xfrm rot="5400000" flipH="1">
              <a:off x="9397775" y="1270360"/>
              <a:ext cx="360000" cy="360000"/>
            </a:xfrm>
            <a:prstGeom prst="rect">
              <a:avLst/>
            </a:prstGeom>
            <a:solidFill>
              <a:srgbClr val="404040"/>
            </a:solidFill>
            <a:ln w="285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5" name="矩形 154"/>
            <p:cNvSpPr/>
            <p:nvPr/>
          </p:nvSpPr>
          <p:spPr>
            <a:xfrm rot="5400000" flipH="1">
              <a:off x="9397774" y="3793678"/>
              <a:ext cx="360000" cy="360000"/>
            </a:xfrm>
            <a:prstGeom prst="rect">
              <a:avLst/>
            </a:prstGeom>
            <a:solidFill>
              <a:srgbClr val="FF6600"/>
            </a:solidFill>
            <a:ln w="285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6" name="矩形 155"/>
            <p:cNvSpPr/>
            <p:nvPr/>
          </p:nvSpPr>
          <p:spPr>
            <a:xfrm rot="5400000" flipH="1">
              <a:off x="9397775" y="2952571"/>
              <a:ext cx="360000" cy="360000"/>
            </a:xfrm>
            <a:prstGeom prst="rect">
              <a:avLst/>
            </a:prstGeom>
            <a:solidFill>
              <a:srgbClr val="FF6600"/>
            </a:solidFill>
            <a:ln w="285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7" name="矩形 156"/>
            <p:cNvSpPr/>
            <p:nvPr/>
          </p:nvSpPr>
          <p:spPr>
            <a:xfrm rot="5400000" flipH="1">
              <a:off x="9397774" y="3373125"/>
              <a:ext cx="360000" cy="360000"/>
            </a:xfrm>
            <a:prstGeom prst="rect">
              <a:avLst/>
            </a:prstGeom>
            <a:solidFill>
              <a:srgbClr val="FF6600"/>
            </a:solidFill>
            <a:ln w="285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8" name="矩形 157"/>
            <p:cNvSpPr/>
            <p:nvPr/>
          </p:nvSpPr>
          <p:spPr>
            <a:xfrm rot="5400000" flipH="1">
              <a:off x="9397775" y="2532018"/>
              <a:ext cx="360000" cy="360000"/>
            </a:xfrm>
            <a:prstGeom prst="rect">
              <a:avLst/>
            </a:prstGeom>
            <a:solidFill>
              <a:srgbClr val="404040"/>
            </a:solidFill>
            <a:ln w="285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9" name="矩形 158"/>
            <p:cNvSpPr/>
            <p:nvPr/>
          </p:nvSpPr>
          <p:spPr>
            <a:xfrm rot="5400000" flipH="1">
              <a:off x="9397775" y="2111466"/>
              <a:ext cx="360000" cy="360000"/>
            </a:xfrm>
            <a:prstGeom prst="rect">
              <a:avLst/>
            </a:prstGeom>
            <a:solidFill>
              <a:srgbClr val="404040"/>
            </a:solidFill>
            <a:ln w="285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0" name="矩形 159"/>
            <p:cNvSpPr/>
            <p:nvPr/>
          </p:nvSpPr>
          <p:spPr>
            <a:xfrm rot="5400000" flipH="1">
              <a:off x="9397775" y="1690913"/>
              <a:ext cx="360000" cy="360000"/>
            </a:xfrm>
            <a:prstGeom prst="rect">
              <a:avLst/>
            </a:prstGeom>
            <a:solidFill>
              <a:srgbClr val="404040"/>
            </a:solidFill>
            <a:ln w="285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8" name="矩形 167"/>
            <p:cNvSpPr/>
            <p:nvPr/>
          </p:nvSpPr>
          <p:spPr>
            <a:xfrm rot="5400000" flipH="1">
              <a:off x="8968074" y="5475889"/>
              <a:ext cx="360000" cy="360000"/>
            </a:xfrm>
            <a:prstGeom prst="rect">
              <a:avLst/>
            </a:prstGeom>
            <a:solidFill>
              <a:srgbClr val="0070C0"/>
            </a:solidFill>
            <a:ln w="285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9" name="矩形 168"/>
            <p:cNvSpPr/>
            <p:nvPr/>
          </p:nvSpPr>
          <p:spPr>
            <a:xfrm rot="5400000" flipH="1">
              <a:off x="8968074" y="5055336"/>
              <a:ext cx="360000" cy="360000"/>
            </a:xfrm>
            <a:prstGeom prst="rect">
              <a:avLst/>
            </a:prstGeom>
            <a:solidFill>
              <a:srgbClr val="008000"/>
            </a:solidFill>
            <a:ln w="285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0" name="矩形 169"/>
            <p:cNvSpPr/>
            <p:nvPr/>
          </p:nvSpPr>
          <p:spPr>
            <a:xfrm rot="5400000" flipH="1">
              <a:off x="8968074" y="4634783"/>
              <a:ext cx="360000" cy="360000"/>
            </a:xfrm>
            <a:prstGeom prst="rect">
              <a:avLst/>
            </a:prstGeom>
            <a:solidFill>
              <a:srgbClr val="008000"/>
            </a:solidFill>
            <a:ln w="285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1" name="矩形 170"/>
            <p:cNvSpPr/>
            <p:nvPr/>
          </p:nvSpPr>
          <p:spPr>
            <a:xfrm rot="5400000" flipH="1">
              <a:off x="8968074" y="4214230"/>
              <a:ext cx="360000" cy="360000"/>
            </a:xfrm>
            <a:prstGeom prst="rect">
              <a:avLst/>
            </a:prstGeom>
            <a:solidFill>
              <a:srgbClr val="990099"/>
            </a:solidFill>
            <a:ln w="285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2" name="矩形 171"/>
            <p:cNvSpPr/>
            <p:nvPr/>
          </p:nvSpPr>
          <p:spPr>
            <a:xfrm rot="5400000" flipH="1">
              <a:off x="8968074" y="1270359"/>
              <a:ext cx="360000" cy="360000"/>
            </a:xfrm>
            <a:prstGeom prst="rect">
              <a:avLst/>
            </a:prstGeom>
            <a:solidFill>
              <a:srgbClr val="404040"/>
            </a:solidFill>
            <a:ln w="285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3" name="矩形 172"/>
            <p:cNvSpPr/>
            <p:nvPr/>
          </p:nvSpPr>
          <p:spPr>
            <a:xfrm rot="5400000" flipH="1">
              <a:off x="8968074" y="3793677"/>
              <a:ext cx="360000" cy="360000"/>
            </a:xfrm>
            <a:prstGeom prst="rect">
              <a:avLst/>
            </a:prstGeom>
            <a:solidFill>
              <a:srgbClr val="990099"/>
            </a:solidFill>
            <a:ln w="285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4" name="矩形 173"/>
            <p:cNvSpPr/>
            <p:nvPr/>
          </p:nvSpPr>
          <p:spPr>
            <a:xfrm rot="5400000" flipH="1">
              <a:off x="8968074" y="2952571"/>
              <a:ext cx="360000" cy="360000"/>
            </a:xfrm>
            <a:prstGeom prst="rect">
              <a:avLst/>
            </a:prstGeom>
            <a:solidFill>
              <a:srgbClr val="404040"/>
            </a:solidFill>
            <a:ln w="285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5" name="矩形 174"/>
            <p:cNvSpPr/>
            <p:nvPr/>
          </p:nvSpPr>
          <p:spPr>
            <a:xfrm rot="5400000" flipH="1">
              <a:off x="8968074" y="3373124"/>
              <a:ext cx="360000" cy="360000"/>
            </a:xfrm>
            <a:prstGeom prst="rect">
              <a:avLst/>
            </a:prstGeom>
            <a:solidFill>
              <a:srgbClr val="404040"/>
            </a:solidFill>
            <a:ln w="285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6" name="矩形 175"/>
            <p:cNvSpPr/>
            <p:nvPr/>
          </p:nvSpPr>
          <p:spPr>
            <a:xfrm rot="5400000" flipH="1">
              <a:off x="8968074" y="2532018"/>
              <a:ext cx="360000" cy="360000"/>
            </a:xfrm>
            <a:prstGeom prst="rect">
              <a:avLst/>
            </a:prstGeom>
            <a:solidFill>
              <a:srgbClr val="404040"/>
            </a:solidFill>
            <a:ln w="285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7" name="矩形 176"/>
            <p:cNvSpPr/>
            <p:nvPr/>
          </p:nvSpPr>
          <p:spPr>
            <a:xfrm rot="5400000" flipH="1">
              <a:off x="8968074" y="2111465"/>
              <a:ext cx="360000" cy="360000"/>
            </a:xfrm>
            <a:prstGeom prst="rect">
              <a:avLst/>
            </a:prstGeom>
            <a:solidFill>
              <a:srgbClr val="404040"/>
            </a:solidFill>
            <a:ln w="285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8" name="矩形 177"/>
            <p:cNvSpPr/>
            <p:nvPr/>
          </p:nvSpPr>
          <p:spPr>
            <a:xfrm rot="5400000" flipH="1">
              <a:off x="8968074" y="1690912"/>
              <a:ext cx="360000" cy="360000"/>
            </a:xfrm>
            <a:prstGeom prst="rect">
              <a:avLst/>
            </a:prstGeom>
            <a:solidFill>
              <a:srgbClr val="404040"/>
            </a:solidFill>
            <a:ln w="285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6" name="矩形 185"/>
            <p:cNvSpPr/>
            <p:nvPr/>
          </p:nvSpPr>
          <p:spPr>
            <a:xfrm rot="5400000" flipH="1">
              <a:off x="11116574" y="5475889"/>
              <a:ext cx="360000" cy="360000"/>
            </a:xfrm>
            <a:prstGeom prst="rect">
              <a:avLst/>
            </a:prstGeom>
            <a:solidFill>
              <a:srgbClr val="00B0F0"/>
            </a:solidFill>
            <a:ln w="285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7" name="矩形 186"/>
            <p:cNvSpPr/>
            <p:nvPr/>
          </p:nvSpPr>
          <p:spPr>
            <a:xfrm rot="5400000" flipH="1">
              <a:off x="11116574" y="5055336"/>
              <a:ext cx="360000" cy="360000"/>
            </a:xfrm>
            <a:prstGeom prst="rect">
              <a:avLst/>
            </a:prstGeom>
            <a:solidFill>
              <a:srgbClr val="00B0F0"/>
            </a:solidFill>
            <a:ln w="285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8" name="矩形 187"/>
            <p:cNvSpPr/>
            <p:nvPr/>
          </p:nvSpPr>
          <p:spPr>
            <a:xfrm rot="5400000" flipH="1">
              <a:off x="11116574" y="4634783"/>
              <a:ext cx="360000" cy="360000"/>
            </a:xfrm>
            <a:prstGeom prst="rect">
              <a:avLst/>
            </a:prstGeom>
            <a:solidFill>
              <a:srgbClr val="00B0F0"/>
            </a:solidFill>
            <a:ln w="285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9" name="矩形 188"/>
            <p:cNvSpPr/>
            <p:nvPr/>
          </p:nvSpPr>
          <p:spPr>
            <a:xfrm rot="5400000" flipH="1">
              <a:off x="11116574" y="4214230"/>
              <a:ext cx="360000" cy="360000"/>
            </a:xfrm>
            <a:prstGeom prst="rect">
              <a:avLst/>
            </a:prstGeom>
            <a:solidFill>
              <a:srgbClr val="404040"/>
            </a:solidFill>
            <a:ln w="285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0" name="矩形 189"/>
            <p:cNvSpPr/>
            <p:nvPr/>
          </p:nvSpPr>
          <p:spPr>
            <a:xfrm rot="5400000" flipH="1">
              <a:off x="11116574" y="1270359"/>
              <a:ext cx="360000" cy="360000"/>
            </a:xfrm>
            <a:prstGeom prst="rect">
              <a:avLst/>
            </a:prstGeom>
            <a:solidFill>
              <a:srgbClr val="404040"/>
            </a:solidFill>
            <a:ln w="285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1" name="矩形 190"/>
            <p:cNvSpPr/>
            <p:nvPr/>
          </p:nvSpPr>
          <p:spPr>
            <a:xfrm rot="5400000" flipH="1">
              <a:off x="11116574" y="3793677"/>
              <a:ext cx="360000" cy="360000"/>
            </a:xfrm>
            <a:prstGeom prst="rect">
              <a:avLst/>
            </a:prstGeom>
            <a:solidFill>
              <a:srgbClr val="404040"/>
            </a:solidFill>
            <a:ln w="285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2" name="矩形 191"/>
            <p:cNvSpPr/>
            <p:nvPr/>
          </p:nvSpPr>
          <p:spPr>
            <a:xfrm rot="5400000" flipH="1">
              <a:off x="11116574" y="2952571"/>
              <a:ext cx="360000" cy="360000"/>
            </a:xfrm>
            <a:prstGeom prst="rect">
              <a:avLst/>
            </a:prstGeom>
            <a:solidFill>
              <a:srgbClr val="404040"/>
            </a:solidFill>
            <a:ln w="285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3" name="矩形 192"/>
            <p:cNvSpPr/>
            <p:nvPr/>
          </p:nvSpPr>
          <p:spPr>
            <a:xfrm rot="5400000" flipH="1">
              <a:off x="11116574" y="3373124"/>
              <a:ext cx="360000" cy="360000"/>
            </a:xfrm>
            <a:prstGeom prst="rect">
              <a:avLst/>
            </a:prstGeom>
            <a:solidFill>
              <a:srgbClr val="404040"/>
            </a:solidFill>
            <a:ln w="285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4" name="矩形 193"/>
            <p:cNvSpPr/>
            <p:nvPr/>
          </p:nvSpPr>
          <p:spPr>
            <a:xfrm rot="5400000" flipH="1">
              <a:off x="11116574" y="2532018"/>
              <a:ext cx="360000" cy="360000"/>
            </a:xfrm>
            <a:prstGeom prst="rect">
              <a:avLst/>
            </a:prstGeom>
            <a:solidFill>
              <a:srgbClr val="404040"/>
            </a:solidFill>
            <a:ln w="285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5" name="矩形 194"/>
            <p:cNvSpPr/>
            <p:nvPr/>
          </p:nvSpPr>
          <p:spPr>
            <a:xfrm rot="5400000" flipH="1">
              <a:off x="11116574" y="2111465"/>
              <a:ext cx="360000" cy="360000"/>
            </a:xfrm>
            <a:prstGeom prst="rect">
              <a:avLst/>
            </a:prstGeom>
            <a:solidFill>
              <a:srgbClr val="404040"/>
            </a:solidFill>
            <a:ln w="285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6" name="矩形 195"/>
            <p:cNvSpPr/>
            <p:nvPr/>
          </p:nvSpPr>
          <p:spPr>
            <a:xfrm rot="5400000" flipH="1">
              <a:off x="11116574" y="1690912"/>
              <a:ext cx="360000" cy="360000"/>
            </a:xfrm>
            <a:prstGeom prst="rect">
              <a:avLst/>
            </a:prstGeom>
            <a:solidFill>
              <a:srgbClr val="404040"/>
            </a:solidFill>
            <a:ln w="285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aphicFrame>
        <p:nvGraphicFramePr>
          <p:cNvPr id="327" name="表格 3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5513185"/>
              </p:ext>
            </p:extLst>
          </p:nvPr>
        </p:nvGraphicFramePr>
        <p:xfrm>
          <a:off x="1183407" y="4243468"/>
          <a:ext cx="5665661" cy="1981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01661">
                  <a:extLst>
                    <a:ext uri="{9D8B030D-6E8A-4147-A177-3AD203B41FA5}">
                      <a16:colId xmlns:a16="http://schemas.microsoft.com/office/drawing/2014/main" val="2774900033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40882618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TW" altLang="en-US" sz="2000" b="1" i="0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按 ↑鍵</a:t>
                      </a:r>
                      <a:endParaRPr lang="zh-TW" altLang="en-US" sz="20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2000" b="1" i="0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以</a:t>
                      </a:r>
                      <a:r>
                        <a:rPr lang="en-US" altLang="zh-TW" sz="2000" b="1" i="0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90</a:t>
                      </a:r>
                      <a:r>
                        <a:rPr lang="zh-TW" altLang="en-US" sz="2000" b="1" i="0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度為單位旋轉方塊</a:t>
                      </a:r>
                      <a:endParaRPr lang="zh-TW" altLang="en-US" sz="20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005715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sz="2000" b="1" i="0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按 </a:t>
                      </a:r>
                      <a:r>
                        <a:rPr lang="zh-TW" altLang="en-US" sz="2000" b="1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←↓→ 鍵</a:t>
                      </a:r>
                      <a:endParaRPr lang="zh-TW" altLang="en-US" sz="20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2000" b="1" i="0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以格子為單位左、下、右移動方塊</a:t>
                      </a:r>
                      <a:endParaRPr lang="zh-TW" altLang="en-US" sz="20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233882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sz="2000" b="1" i="0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按 </a:t>
                      </a:r>
                      <a:r>
                        <a:rPr lang="en-US" altLang="zh-TW" sz="2000" b="1" i="0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Space</a:t>
                      </a:r>
                      <a:r>
                        <a:rPr lang="zh-TW" altLang="en-US" sz="2000" b="1" i="0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鍵 </a:t>
                      </a:r>
                      <a:endParaRPr lang="zh-TW" altLang="en-US" sz="20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2000" b="1" i="0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讓方塊加速直接落下</a:t>
                      </a:r>
                      <a:endParaRPr lang="zh-TW" altLang="en-US" sz="20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08756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sz="2000" b="1" i="0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按 </a:t>
                      </a:r>
                      <a:r>
                        <a:rPr lang="en-US" altLang="zh-TW" sz="2000" b="1" i="0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Enter</a:t>
                      </a:r>
                      <a:r>
                        <a:rPr lang="zh-TW" altLang="en-US" sz="2000" b="1" i="0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鍵 </a:t>
                      </a:r>
                      <a:endParaRPr lang="zh-TW" altLang="en-US" sz="20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2000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暫停遊戲</a:t>
                      </a:r>
                      <a:endParaRPr lang="zh-TW" altLang="en-US" sz="20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91856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sz="2000" b="1" i="0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按 </a:t>
                      </a:r>
                      <a:r>
                        <a:rPr lang="en-US" altLang="zh-TW" sz="2000" b="1" i="0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R</a:t>
                      </a:r>
                      <a:r>
                        <a:rPr lang="zh-TW" altLang="en-US" sz="2000" b="1" i="0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鍵</a:t>
                      </a:r>
                      <a:endParaRPr lang="zh-TW" altLang="en-US" sz="20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000" b="1" i="0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重新開始新遊戲</a:t>
                      </a:r>
                      <a:endParaRPr lang="zh-TW" altLang="en-US" sz="20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32518319"/>
                  </a:ext>
                </a:extLst>
              </a:tr>
            </a:tbl>
          </a:graphicData>
        </a:graphic>
      </p:graphicFrame>
      <p:grpSp>
        <p:nvGrpSpPr>
          <p:cNvPr id="361" name="群組 360"/>
          <p:cNvGrpSpPr/>
          <p:nvPr/>
        </p:nvGrpSpPr>
        <p:grpSpPr>
          <a:xfrm>
            <a:off x="6930207" y="3334294"/>
            <a:ext cx="1348244" cy="1325809"/>
            <a:chOff x="9226808" y="2255679"/>
            <a:chExt cx="1348244" cy="1325809"/>
          </a:xfrm>
        </p:grpSpPr>
        <p:sp>
          <p:nvSpPr>
            <p:cNvPr id="345" name="矩形 344"/>
            <p:cNvSpPr/>
            <p:nvPr/>
          </p:nvSpPr>
          <p:spPr>
            <a:xfrm rot="5400000" flipH="1">
              <a:off x="9226808" y="2255679"/>
              <a:ext cx="294323" cy="294323"/>
            </a:xfrm>
            <a:prstGeom prst="rect">
              <a:avLst/>
            </a:prstGeom>
            <a:solidFill>
              <a:srgbClr val="404040"/>
            </a:solidFill>
            <a:ln w="285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46" name="矩形 345"/>
            <p:cNvSpPr/>
            <p:nvPr/>
          </p:nvSpPr>
          <p:spPr>
            <a:xfrm rot="5400000" flipH="1">
              <a:off x="9226808" y="3287165"/>
              <a:ext cx="294323" cy="294323"/>
            </a:xfrm>
            <a:prstGeom prst="rect">
              <a:avLst/>
            </a:prstGeom>
            <a:solidFill>
              <a:srgbClr val="404040"/>
            </a:solidFill>
            <a:ln w="285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47" name="矩形 346"/>
            <p:cNvSpPr/>
            <p:nvPr/>
          </p:nvSpPr>
          <p:spPr>
            <a:xfrm rot="5400000" flipH="1">
              <a:off x="9226808" y="2943336"/>
              <a:ext cx="294323" cy="294323"/>
            </a:xfrm>
            <a:prstGeom prst="rect">
              <a:avLst/>
            </a:prstGeom>
            <a:solidFill>
              <a:srgbClr val="404040"/>
            </a:solidFill>
            <a:ln w="285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48" name="矩形 347"/>
            <p:cNvSpPr/>
            <p:nvPr/>
          </p:nvSpPr>
          <p:spPr>
            <a:xfrm rot="5400000" flipH="1">
              <a:off x="9226808" y="2599508"/>
              <a:ext cx="294323" cy="294323"/>
            </a:xfrm>
            <a:prstGeom prst="rect">
              <a:avLst/>
            </a:prstGeom>
            <a:solidFill>
              <a:srgbClr val="404040"/>
            </a:solidFill>
            <a:ln w="285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49" name="矩形 348"/>
            <p:cNvSpPr/>
            <p:nvPr/>
          </p:nvSpPr>
          <p:spPr>
            <a:xfrm rot="5400000" flipH="1">
              <a:off x="10280729" y="2255679"/>
              <a:ext cx="294323" cy="294323"/>
            </a:xfrm>
            <a:prstGeom prst="rect">
              <a:avLst/>
            </a:prstGeom>
            <a:solidFill>
              <a:srgbClr val="404040"/>
            </a:solidFill>
            <a:ln w="285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50" name="矩形 349"/>
            <p:cNvSpPr/>
            <p:nvPr/>
          </p:nvSpPr>
          <p:spPr>
            <a:xfrm rot="5400000" flipH="1">
              <a:off x="10280729" y="3287165"/>
              <a:ext cx="294323" cy="294323"/>
            </a:xfrm>
            <a:prstGeom prst="rect">
              <a:avLst/>
            </a:prstGeom>
            <a:solidFill>
              <a:srgbClr val="404040"/>
            </a:solidFill>
            <a:ln w="285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51" name="矩形 350"/>
            <p:cNvSpPr/>
            <p:nvPr/>
          </p:nvSpPr>
          <p:spPr>
            <a:xfrm rot="5400000" flipH="1">
              <a:off x="10280729" y="2943336"/>
              <a:ext cx="294323" cy="294323"/>
            </a:xfrm>
            <a:prstGeom prst="rect">
              <a:avLst/>
            </a:prstGeom>
            <a:solidFill>
              <a:srgbClr val="FF0000"/>
            </a:solidFill>
            <a:ln w="285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52" name="矩形 351"/>
            <p:cNvSpPr/>
            <p:nvPr/>
          </p:nvSpPr>
          <p:spPr>
            <a:xfrm rot="5400000" flipH="1">
              <a:off x="10280729" y="2599508"/>
              <a:ext cx="294323" cy="294323"/>
            </a:xfrm>
            <a:prstGeom prst="rect">
              <a:avLst/>
            </a:prstGeom>
            <a:solidFill>
              <a:srgbClr val="404040"/>
            </a:solidFill>
            <a:ln w="285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53" name="矩形 352"/>
            <p:cNvSpPr/>
            <p:nvPr/>
          </p:nvSpPr>
          <p:spPr>
            <a:xfrm rot="5400000" flipH="1">
              <a:off x="9929423" y="2255680"/>
              <a:ext cx="294323" cy="294323"/>
            </a:xfrm>
            <a:prstGeom prst="rect">
              <a:avLst/>
            </a:prstGeom>
            <a:solidFill>
              <a:srgbClr val="404040"/>
            </a:solidFill>
            <a:ln w="285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54" name="矩形 353"/>
            <p:cNvSpPr/>
            <p:nvPr/>
          </p:nvSpPr>
          <p:spPr>
            <a:xfrm rot="5400000" flipH="1">
              <a:off x="9929423" y="3287165"/>
              <a:ext cx="294323" cy="294323"/>
            </a:xfrm>
            <a:prstGeom prst="rect">
              <a:avLst/>
            </a:prstGeom>
            <a:solidFill>
              <a:srgbClr val="404040"/>
            </a:solidFill>
            <a:ln w="285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55" name="矩形 354"/>
            <p:cNvSpPr/>
            <p:nvPr/>
          </p:nvSpPr>
          <p:spPr>
            <a:xfrm rot="5400000" flipH="1">
              <a:off x="9929423" y="2943337"/>
              <a:ext cx="294323" cy="294323"/>
            </a:xfrm>
            <a:prstGeom prst="rect">
              <a:avLst/>
            </a:prstGeom>
            <a:solidFill>
              <a:srgbClr val="FF0000"/>
            </a:solidFill>
            <a:ln w="285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56" name="矩形 355"/>
            <p:cNvSpPr/>
            <p:nvPr/>
          </p:nvSpPr>
          <p:spPr>
            <a:xfrm rot="5400000" flipH="1">
              <a:off x="9929423" y="2599509"/>
              <a:ext cx="294323" cy="294323"/>
            </a:xfrm>
            <a:prstGeom prst="rect">
              <a:avLst/>
            </a:prstGeom>
            <a:solidFill>
              <a:srgbClr val="FF0000"/>
            </a:solidFill>
            <a:ln w="285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57" name="矩形 356"/>
            <p:cNvSpPr/>
            <p:nvPr/>
          </p:nvSpPr>
          <p:spPr>
            <a:xfrm rot="5400000" flipH="1">
              <a:off x="9578115" y="2255679"/>
              <a:ext cx="294323" cy="294323"/>
            </a:xfrm>
            <a:prstGeom prst="rect">
              <a:avLst/>
            </a:prstGeom>
            <a:solidFill>
              <a:srgbClr val="404040"/>
            </a:solidFill>
            <a:ln w="285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58" name="矩形 357"/>
            <p:cNvSpPr/>
            <p:nvPr/>
          </p:nvSpPr>
          <p:spPr>
            <a:xfrm rot="5400000" flipH="1">
              <a:off x="9578115" y="3287165"/>
              <a:ext cx="294323" cy="294323"/>
            </a:xfrm>
            <a:prstGeom prst="rect">
              <a:avLst/>
            </a:prstGeom>
            <a:solidFill>
              <a:srgbClr val="404040"/>
            </a:solidFill>
            <a:ln w="285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59" name="矩形 358"/>
            <p:cNvSpPr/>
            <p:nvPr/>
          </p:nvSpPr>
          <p:spPr>
            <a:xfrm rot="5400000" flipH="1">
              <a:off x="9578115" y="2943336"/>
              <a:ext cx="294323" cy="294323"/>
            </a:xfrm>
            <a:prstGeom prst="rect">
              <a:avLst/>
            </a:prstGeom>
            <a:solidFill>
              <a:srgbClr val="404040"/>
            </a:solidFill>
            <a:ln w="285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60" name="矩形 359"/>
            <p:cNvSpPr/>
            <p:nvPr/>
          </p:nvSpPr>
          <p:spPr>
            <a:xfrm rot="5400000" flipH="1">
              <a:off x="9578115" y="2599508"/>
              <a:ext cx="294323" cy="294323"/>
            </a:xfrm>
            <a:prstGeom prst="rect">
              <a:avLst/>
            </a:prstGeom>
            <a:solidFill>
              <a:srgbClr val="FF0000"/>
            </a:solidFill>
            <a:ln w="285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363" name="橢圓 362"/>
          <p:cNvSpPr/>
          <p:nvPr/>
        </p:nvSpPr>
        <p:spPr>
          <a:xfrm>
            <a:off x="4381119" y="559492"/>
            <a:ext cx="540000" cy="540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b="1" dirty="0" smtClean="0">
                <a:solidFill>
                  <a:schemeClr val="tx1"/>
                </a:solidFill>
              </a:rPr>
              <a:t>1</a:t>
            </a:r>
            <a:endParaRPr lang="zh-TW" altLang="en-US" sz="3200" b="1" dirty="0">
              <a:solidFill>
                <a:schemeClr val="tx1"/>
              </a:solidFill>
            </a:endParaRPr>
          </a:p>
        </p:txBody>
      </p:sp>
      <p:sp>
        <p:nvSpPr>
          <p:cNvPr id="364" name="橢圓 363"/>
          <p:cNvSpPr/>
          <p:nvPr/>
        </p:nvSpPr>
        <p:spPr>
          <a:xfrm>
            <a:off x="10147073" y="2091942"/>
            <a:ext cx="540000" cy="540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b="1" dirty="0" smtClean="0">
                <a:solidFill>
                  <a:schemeClr val="tx1"/>
                </a:solidFill>
              </a:rPr>
              <a:t>2</a:t>
            </a:r>
            <a:endParaRPr lang="zh-TW" altLang="en-US" sz="3200" b="1" dirty="0">
              <a:solidFill>
                <a:schemeClr val="tx1"/>
              </a:solidFill>
            </a:endParaRPr>
          </a:p>
        </p:txBody>
      </p:sp>
      <p:cxnSp>
        <p:nvCxnSpPr>
          <p:cNvPr id="366" name="直線單箭頭接點 365"/>
          <p:cNvCxnSpPr/>
          <p:nvPr/>
        </p:nvCxnSpPr>
        <p:spPr>
          <a:xfrm>
            <a:off x="11248435" y="2793798"/>
            <a:ext cx="0" cy="1049296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8" name="橢圓 367"/>
          <p:cNvSpPr/>
          <p:nvPr/>
        </p:nvSpPr>
        <p:spPr>
          <a:xfrm>
            <a:off x="6256606" y="3358616"/>
            <a:ext cx="540000" cy="540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b="1" dirty="0" smtClean="0">
                <a:solidFill>
                  <a:schemeClr val="tx1"/>
                </a:solidFill>
              </a:rPr>
              <a:t>3</a:t>
            </a:r>
            <a:endParaRPr lang="zh-TW" altLang="en-US" sz="3200" b="1" dirty="0">
              <a:solidFill>
                <a:schemeClr val="tx1"/>
              </a:solidFill>
            </a:endParaRPr>
          </a:p>
        </p:txBody>
      </p:sp>
      <p:grpSp>
        <p:nvGrpSpPr>
          <p:cNvPr id="370" name="群組 369"/>
          <p:cNvGrpSpPr/>
          <p:nvPr/>
        </p:nvGrpSpPr>
        <p:grpSpPr>
          <a:xfrm>
            <a:off x="10870093" y="1931961"/>
            <a:ext cx="1075280" cy="672448"/>
            <a:chOff x="7105353" y="5587121"/>
            <a:chExt cx="1075280" cy="672448"/>
          </a:xfrm>
        </p:grpSpPr>
        <p:sp>
          <p:nvSpPr>
            <p:cNvPr id="371" name="橢圓形圖說文字 370"/>
            <p:cNvSpPr/>
            <p:nvPr/>
          </p:nvSpPr>
          <p:spPr>
            <a:xfrm>
              <a:off x="7105353" y="5587121"/>
              <a:ext cx="1031689" cy="672448"/>
            </a:xfrm>
            <a:prstGeom prst="wedgeEllipseCallout">
              <a:avLst>
                <a:gd name="adj1" fmla="val -33142"/>
                <a:gd name="adj2" fmla="val 64388"/>
              </a:avLst>
            </a:prstGeom>
            <a:solidFill>
              <a:srgbClr val="E6E6E6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800" b="1" dirty="0">
                <a:solidFill>
                  <a:schemeClr val="tx1"/>
                </a:solidFill>
              </a:endParaRPr>
            </a:p>
          </p:txBody>
        </p:sp>
        <p:sp>
          <p:nvSpPr>
            <p:cNvPr id="372" name="文字方塊 371"/>
            <p:cNvSpPr txBox="1"/>
            <p:nvPr/>
          </p:nvSpPr>
          <p:spPr>
            <a:xfrm>
              <a:off x="7112712" y="5660050"/>
              <a:ext cx="106792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800" b="1" dirty="0" smtClean="0"/>
                <a:t>Drop!</a:t>
              </a:r>
              <a:endParaRPr lang="zh-TW" altLang="en-US" sz="2800" b="1" dirty="0"/>
            </a:p>
          </p:txBody>
        </p:sp>
      </p:grpSp>
      <p:sp>
        <p:nvSpPr>
          <p:cNvPr id="19" name="投影片編號版面配置區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9548C-D290-4736-9FD9-1BAC3A59A321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036189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822916" y="2059520"/>
            <a:ext cx="5992177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AutoNum type="circleNumWdWhitePlain" startAt="5"/>
            </a:pP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當方塊下落到區域最下方或著落到其他方塊</a:t>
            </a:r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上無法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再向下移動時，就會固定在該處</a:t>
            </a:r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，然後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一個新的隨機的方塊會出現在區域上方開始落下。</a:t>
            </a:r>
            <a:endParaRPr lang="en-US" altLang="zh-TW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AutoNum type="circleNumWdWhitePlain" startAt="5"/>
            </a:pP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當區域中某一</a:t>
            </a:r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橫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列</a:t>
            </a:r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格子全部由方塊填滿時，則該列會被消除並得分。</a:t>
            </a:r>
            <a:endParaRPr lang="en-US" altLang="zh-TW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AutoNum type="circleNumWdWhitePlain" startAt="5"/>
            </a:pP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當固定的方塊堆到區域最頂端而無法消除層數時，遊戲就會結束。</a:t>
            </a:r>
            <a:endParaRPr lang="en-US" altLang="zh-TW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9" name="群組 18"/>
          <p:cNvGrpSpPr/>
          <p:nvPr/>
        </p:nvGrpSpPr>
        <p:grpSpPr>
          <a:xfrm>
            <a:off x="442400" y="361257"/>
            <a:ext cx="3189449" cy="1080000"/>
            <a:chOff x="442400" y="361257"/>
            <a:chExt cx="3189449" cy="1080000"/>
          </a:xfrm>
        </p:grpSpPr>
        <p:grpSp>
          <p:nvGrpSpPr>
            <p:cNvPr id="2" name="群組 1"/>
            <p:cNvGrpSpPr>
              <a:grpSpLocks noChangeAspect="1"/>
            </p:cNvGrpSpPr>
            <p:nvPr/>
          </p:nvGrpSpPr>
          <p:grpSpPr>
            <a:xfrm>
              <a:off x="442400" y="361257"/>
              <a:ext cx="1015740" cy="1080000"/>
              <a:chOff x="5308809" y="1348436"/>
              <a:chExt cx="1623024" cy="1725703"/>
            </a:xfrm>
          </p:grpSpPr>
          <p:grpSp>
            <p:nvGrpSpPr>
              <p:cNvPr id="3" name="群組 2"/>
              <p:cNvGrpSpPr/>
              <p:nvPr/>
            </p:nvGrpSpPr>
            <p:grpSpPr>
              <a:xfrm rot="20396091">
                <a:off x="5447296" y="1348436"/>
                <a:ext cx="789700" cy="1201106"/>
                <a:chOff x="152400" y="5347436"/>
                <a:chExt cx="789700" cy="1201106"/>
              </a:xfrm>
            </p:grpSpPr>
            <p:sp>
              <p:nvSpPr>
                <p:cNvPr id="14" name="矩形 13"/>
                <p:cNvSpPr/>
                <p:nvPr/>
              </p:nvSpPr>
              <p:spPr>
                <a:xfrm rot="5400000" flipH="1">
                  <a:off x="152400" y="5767989"/>
                  <a:ext cx="360000" cy="360000"/>
                </a:xfrm>
                <a:prstGeom prst="rect">
                  <a:avLst/>
                </a:prstGeom>
                <a:solidFill>
                  <a:srgbClr val="0070C0"/>
                </a:solidFill>
                <a:ln w="28575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5" name="矩形 14"/>
                <p:cNvSpPr/>
                <p:nvPr/>
              </p:nvSpPr>
              <p:spPr>
                <a:xfrm rot="5400000" flipH="1">
                  <a:off x="152400" y="5347436"/>
                  <a:ext cx="360000" cy="360000"/>
                </a:xfrm>
                <a:prstGeom prst="rect">
                  <a:avLst/>
                </a:prstGeom>
                <a:solidFill>
                  <a:srgbClr val="0070C0"/>
                </a:solidFill>
                <a:ln w="28575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6" name="矩形 15"/>
                <p:cNvSpPr/>
                <p:nvPr/>
              </p:nvSpPr>
              <p:spPr>
                <a:xfrm rot="5400000" flipH="1">
                  <a:off x="582100" y="6188542"/>
                  <a:ext cx="360000" cy="360000"/>
                </a:xfrm>
                <a:prstGeom prst="rect">
                  <a:avLst/>
                </a:prstGeom>
                <a:solidFill>
                  <a:srgbClr val="0070C0"/>
                </a:solidFill>
                <a:ln w="28575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7" name="矩形 16"/>
                <p:cNvSpPr/>
                <p:nvPr/>
              </p:nvSpPr>
              <p:spPr>
                <a:xfrm rot="5400000" flipH="1">
                  <a:off x="582100" y="5767989"/>
                  <a:ext cx="360000" cy="360000"/>
                </a:xfrm>
                <a:prstGeom prst="rect">
                  <a:avLst/>
                </a:prstGeom>
                <a:solidFill>
                  <a:srgbClr val="0070C0"/>
                </a:solidFill>
                <a:ln w="28575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grpSp>
            <p:nvGrpSpPr>
              <p:cNvPr id="4" name="群組 3"/>
              <p:cNvGrpSpPr/>
              <p:nvPr/>
            </p:nvGrpSpPr>
            <p:grpSpPr>
              <a:xfrm rot="12324869">
                <a:off x="6142132" y="1738847"/>
                <a:ext cx="789701" cy="1201107"/>
                <a:chOff x="-1664170" y="-452153"/>
                <a:chExt cx="789701" cy="1201107"/>
              </a:xfrm>
            </p:grpSpPr>
            <p:sp>
              <p:nvSpPr>
                <p:cNvPr id="10" name="矩形 9"/>
                <p:cNvSpPr/>
                <p:nvPr/>
              </p:nvSpPr>
              <p:spPr>
                <a:xfrm rot="5400000" flipH="1">
                  <a:off x="-1234470" y="388954"/>
                  <a:ext cx="360000" cy="360000"/>
                </a:xfrm>
                <a:prstGeom prst="rect">
                  <a:avLst/>
                </a:prstGeom>
                <a:solidFill>
                  <a:srgbClr val="FF6600"/>
                </a:solidFill>
                <a:ln w="28575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1" name="矩形 10"/>
                <p:cNvSpPr/>
                <p:nvPr/>
              </p:nvSpPr>
              <p:spPr>
                <a:xfrm rot="5400000" flipH="1">
                  <a:off x="-1234469" y="-452153"/>
                  <a:ext cx="360000" cy="360000"/>
                </a:xfrm>
                <a:prstGeom prst="rect">
                  <a:avLst/>
                </a:prstGeom>
                <a:solidFill>
                  <a:srgbClr val="FF6600"/>
                </a:solidFill>
                <a:ln w="28575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2" name="矩形 11"/>
                <p:cNvSpPr/>
                <p:nvPr/>
              </p:nvSpPr>
              <p:spPr>
                <a:xfrm rot="5400000" flipH="1">
                  <a:off x="-1234470" y="-31599"/>
                  <a:ext cx="360000" cy="360000"/>
                </a:xfrm>
                <a:prstGeom prst="rect">
                  <a:avLst/>
                </a:prstGeom>
                <a:solidFill>
                  <a:srgbClr val="FF6600"/>
                </a:solidFill>
                <a:ln w="28575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3" name="矩形 12"/>
                <p:cNvSpPr/>
                <p:nvPr/>
              </p:nvSpPr>
              <p:spPr>
                <a:xfrm rot="5400000" flipH="1">
                  <a:off x="-1664170" y="-452153"/>
                  <a:ext cx="360000" cy="360000"/>
                </a:xfrm>
                <a:prstGeom prst="rect">
                  <a:avLst/>
                </a:prstGeom>
                <a:solidFill>
                  <a:srgbClr val="FF6600"/>
                </a:solidFill>
                <a:ln w="28575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grpSp>
            <p:nvGrpSpPr>
              <p:cNvPr id="5" name="群組 4"/>
              <p:cNvGrpSpPr/>
              <p:nvPr/>
            </p:nvGrpSpPr>
            <p:grpSpPr>
              <a:xfrm rot="20612690">
                <a:off x="5308809" y="2293586"/>
                <a:ext cx="789700" cy="780553"/>
                <a:chOff x="1441500" y="4506330"/>
                <a:chExt cx="789700" cy="780553"/>
              </a:xfrm>
              <a:solidFill>
                <a:srgbClr val="FF0000"/>
              </a:solidFill>
            </p:grpSpPr>
            <p:sp>
              <p:nvSpPr>
                <p:cNvPr id="6" name="矩形 5"/>
                <p:cNvSpPr/>
                <p:nvPr/>
              </p:nvSpPr>
              <p:spPr>
                <a:xfrm rot="5400000" flipH="1">
                  <a:off x="1871200" y="4926883"/>
                  <a:ext cx="360000" cy="360000"/>
                </a:xfrm>
                <a:prstGeom prst="rect">
                  <a:avLst/>
                </a:prstGeom>
                <a:grpFill/>
                <a:ln w="28575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7" name="矩形 6"/>
                <p:cNvSpPr/>
                <p:nvPr/>
              </p:nvSpPr>
              <p:spPr>
                <a:xfrm rot="5400000" flipH="1">
                  <a:off x="1871200" y="4506330"/>
                  <a:ext cx="360000" cy="360000"/>
                </a:xfrm>
                <a:prstGeom prst="rect">
                  <a:avLst/>
                </a:prstGeom>
                <a:grpFill/>
                <a:ln w="28575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8" name="矩形 7"/>
                <p:cNvSpPr/>
                <p:nvPr/>
              </p:nvSpPr>
              <p:spPr>
                <a:xfrm rot="5400000" flipH="1">
                  <a:off x="1441500" y="4926883"/>
                  <a:ext cx="360000" cy="360000"/>
                </a:xfrm>
                <a:prstGeom prst="rect">
                  <a:avLst/>
                </a:prstGeom>
                <a:grpFill/>
                <a:ln w="28575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9" name="矩形 8"/>
                <p:cNvSpPr/>
                <p:nvPr/>
              </p:nvSpPr>
              <p:spPr>
                <a:xfrm rot="5400000" flipH="1">
                  <a:off x="1441500" y="4506330"/>
                  <a:ext cx="360000" cy="360000"/>
                </a:xfrm>
                <a:prstGeom prst="rect">
                  <a:avLst/>
                </a:prstGeom>
                <a:grpFill/>
                <a:ln w="28575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</p:grpSp>
        <p:sp>
          <p:nvSpPr>
            <p:cNvPr id="18" name="文字方塊 17"/>
            <p:cNvSpPr txBox="1"/>
            <p:nvPr/>
          </p:nvSpPr>
          <p:spPr>
            <a:xfrm>
              <a:off x="1395339" y="568979"/>
              <a:ext cx="223651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4000" b="1" u="sng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遊戲介紹</a:t>
              </a:r>
              <a:endParaRPr lang="zh-TW" altLang="en-US" sz="4000" b="1" u="sng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21" name="群組 20"/>
          <p:cNvGrpSpPr/>
          <p:nvPr/>
        </p:nvGrpSpPr>
        <p:grpSpPr>
          <a:xfrm>
            <a:off x="9034190" y="1847361"/>
            <a:ext cx="2402165" cy="3732611"/>
            <a:chOff x="8538374" y="1270359"/>
            <a:chExt cx="2938200" cy="4565531"/>
          </a:xfrm>
        </p:grpSpPr>
        <p:sp>
          <p:nvSpPr>
            <p:cNvPr id="22" name="矩形 21"/>
            <p:cNvSpPr/>
            <p:nvPr/>
          </p:nvSpPr>
          <p:spPr>
            <a:xfrm rot="5400000" flipH="1">
              <a:off x="8538374" y="5475889"/>
              <a:ext cx="360000" cy="360000"/>
            </a:xfrm>
            <a:prstGeom prst="rect">
              <a:avLst/>
            </a:prstGeom>
            <a:solidFill>
              <a:srgbClr val="0070C0"/>
            </a:solidFill>
            <a:ln w="285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矩形 22"/>
            <p:cNvSpPr/>
            <p:nvPr/>
          </p:nvSpPr>
          <p:spPr>
            <a:xfrm rot="5400000" flipH="1">
              <a:off x="8538374" y="5055336"/>
              <a:ext cx="360000" cy="360000"/>
            </a:xfrm>
            <a:prstGeom prst="rect">
              <a:avLst/>
            </a:prstGeom>
            <a:solidFill>
              <a:srgbClr val="0070C0"/>
            </a:solidFill>
            <a:ln w="285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4" name="矩形 23"/>
            <p:cNvSpPr/>
            <p:nvPr/>
          </p:nvSpPr>
          <p:spPr>
            <a:xfrm rot="5400000" flipH="1">
              <a:off x="8538374" y="4634783"/>
              <a:ext cx="360000" cy="360000"/>
            </a:xfrm>
            <a:prstGeom prst="rect">
              <a:avLst/>
            </a:prstGeom>
            <a:solidFill>
              <a:srgbClr val="008000"/>
            </a:solidFill>
            <a:ln w="285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" name="矩形 24"/>
            <p:cNvSpPr/>
            <p:nvPr/>
          </p:nvSpPr>
          <p:spPr>
            <a:xfrm rot="5400000" flipH="1">
              <a:off x="8538374" y="4214230"/>
              <a:ext cx="360000" cy="360000"/>
            </a:xfrm>
            <a:prstGeom prst="rect">
              <a:avLst/>
            </a:prstGeom>
            <a:solidFill>
              <a:srgbClr val="990099"/>
            </a:solidFill>
            <a:ln w="285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矩形 25"/>
            <p:cNvSpPr/>
            <p:nvPr/>
          </p:nvSpPr>
          <p:spPr>
            <a:xfrm rot="5400000" flipH="1">
              <a:off x="8538374" y="1270359"/>
              <a:ext cx="360000" cy="360000"/>
            </a:xfrm>
            <a:prstGeom prst="rect">
              <a:avLst/>
            </a:prstGeom>
            <a:solidFill>
              <a:srgbClr val="404040"/>
            </a:solidFill>
            <a:ln w="285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7" name="矩形 26"/>
            <p:cNvSpPr/>
            <p:nvPr/>
          </p:nvSpPr>
          <p:spPr>
            <a:xfrm rot="5400000" flipH="1">
              <a:off x="8538374" y="3793677"/>
              <a:ext cx="360000" cy="360000"/>
            </a:xfrm>
            <a:prstGeom prst="rect">
              <a:avLst/>
            </a:prstGeom>
            <a:solidFill>
              <a:srgbClr val="990099"/>
            </a:solidFill>
            <a:ln w="285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8" name="矩形 27"/>
            <p:cNvSpPr/>
            <p:nvPr/>
          </p:nvSpPr>
          <p:spPr>
            <a:xfrm rot="5400000" flipH="1">
              <a:off x="8538374" y="2952571"/>
              <a:ext cx="360000" cy="360000"/>
            </a:xfrm>
            <a:prstGeom prst="rect">
              <a:avLst/>
            </a:prstGeom>
            <a:solidFill>
              <a:srgbClr val="404040"/>
            </a:solidFill>
            <a:ln w="285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9" name="矩形 28"/>
            <p:cNvSpPr/>
            <p:nvPr/>
          </p:nvSpPr>
          <p:spPr>
            <a:xfrm rot="5400000" flipH="1">
              <a:off x="8538374" y="3373124"/>
              <a:ext cx="360000" cy="360000"/>
            </a:xfrm>
            <a:prstGeom prst="rect">
              <a:avLst/>
            </a:prstGeom>
            <a:solidFill>
              <a:srgbClr val="404040"/>
            </a:solidFill>
            <a:ln w="285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0" name="矩形 29"/>
            <p:cNvSpPr/>
            <p:nvPr/>
          </p:nvSpPr>
          <p:spPr>
            <a:xfrm rot="5400000" flipH="1">
              <a:off x="8538374" y="2532018"/>
              <a:ext cx="360000" cy="360000"/>
            </a:xfrm>
            <a:prstGeom prst="rect">
              <a:avLst/>
            </a:prstGeom>
            <a:solidFill>
              <a:srgbClr val="404040"/>
            </a:solidFill>
            <a:ln w="285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1" name="矩形 30"/>
            <p:cNvSpPr/>
            <p:nvPr/>
          </p:nvSpPr>
          <p:spPr>
            <a:xfrm rot="5400000" flipH="1">
              <a:off x="8538374" y="2111465"/>
              <a:ext cx="360000" cy="360000"/>
            </a:xfrm>
            <a:prstGeom prst="rect">
              <a:avLst/>
            </a:prstGeom>
            <a:solidFill>
              <a:srgbClr val="404040"/>
            </a:solidFill>
            <a:ln w="285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2" name="矩形 31"/>
            <p:cNvSpPr/>
            <p:nvPr/>
          </p:nvSpPr>
          <p:spPr>
            <a:xfrm rot="5400000" flipH="1">
              <a:off x="8538374" y="1690912"/>
              <a:ext cx="360000" cy="360000"/>
            </a:xfrm>
            <a:prstGeom prst="rect">
              <a:avLst/>
            </a:prstGeom>
            <a:solidFill>
              <a:srgbClr val="404040"/>
            </a:solidFill>
            <a:ln w="285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3" name="矩形 32"/>
            <p:cNvSpPr/>
            <p:nvPr/>
          </p:nvSpPr>
          <p:spPr>
            <a:xfrm rot="5400000" flipH="1">
              <a:off x="10686874" y="5475889"/>
              <a:ext cx="360000" cy="360000"/>
            </a:xfrm>
            <a:prstGeom prst="rect">
              <a:avLst/>
            </a:prstGeom>
            <a:solidFill>
              <a:srgbClr val="00B0F0"/>
            </a:solidFill>
            <a:ln w="285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4" name="矩形 33"/>
            <p:cNvSpPr/>
            <p:nvPr/>
          </p:nvSpPr>
          <p:spPr>
            <a:xfrm rot="5400000" flipH="1">
              <a:off x="10686874" y="5055336"/>
              <a:ext cx="360000" cy="360000"/>
            </a:xfrm>
            <a:prstGeom prst="rect">
              <a:avLst/>
            </a:prstGeom>
            <a:solidFill>
              <a:srgbClr val="FFC000"/>
            </a:solidFill>
            <a:ln w="285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5" name="矩形 34"/>
            <p:cNvSpPr/>
            <p:nvPr/>
          </p:nvSpPr>
          <p:spPr>
            <a:xfrm rot="5400000" flipH="1">
              <a:off x="10686874" y="4634783"/>
              <a:ext cx="360000" cy="360000"/>
            </a:xfrm>
            <a:prstGeom prst="rect">
              <a:avLst/>
            </a:prstGeom>
            <a:solidFill>
              <a:srgbClr val="FFC000"/>
            </a:solidFill>
            <a:ln w="285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6" name="矩形 35"/>
            <p:cNvSpPr/>
            <p:nvPr/>
          </p:nvSpPr>
          <p:spPr>
            <a:xfrm rot="5400000" flipH="1">
              <a:off x="10686874" y="4214230"/>
              <a:ext cx="360000" cy="360000"/>
            </a:xfrm>
            <a:prstGeom prst="rect">
              <a:avLst/>
            </a:prstGeom>
            <a:solidFill>
              <a:srgbClr val="FFC000"/>
            </a:solidFill>
            <a:ln w="285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7" name="矩形 36"/>
            <p:cNvSpPr/>
            <p:nvPr/>
          </p:nvSpPr>
          <p:spPr>
            <a:xfrm rot="5400000" flipH="1">
              <a:off x="10686874" y="1270359"/>
              <a:ext cx="360000" cy="360000"/>
            </a:xfrm>
            <a:prstGeom prst="rect">
              <a:avLst/>
            </a:prstGeom>
            <a:solidFill>
              <a:srgbClr val="FFC000"/>
            </a:solidFill>
            <a:ln w="285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8" name="矩形 37"/>
            <p:cNvSpPr/>
            <p:nvPr/>
          </p:nvSpPr>
          <p:spPr>
            <a:xfrm rot="5400000" flipH="1">
              <a:off x="10686874" y="3793677"/>
              <a:ext cx="360000" cy="360000"/>
            </a:xfrm>
            <a:prstGeom prst="rect">
              <a:avLst/>
            </a:prstGeom>
            <a:solidFill>
              <a:srgbClr val="404040"/>
            </a:solidFill>
            <a:ln w="285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9" name="矩形 38"/>
            <p:cNvSpPr/>
            <p:nvPr/>
          </p:nvSpPr>
          <p:spPr>
            <a:xfrm rot="5400000" flipH="1">
              <a:off x="10686874" y="2952571"/>
              <a:ext cx="360000" cy="360000"/>
            </a:xfrm>
            <a:prstGeom prst="rect">
              <a:avLst/>
            </a:prstGeom>
            <a:solidFill>
              <a:srgbClr val="404040"/>
            </a:solidFill>
            <a:ln w="285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0" name="矩形 39"/>
            <p:cNvSpPr/>
            <p:nvPr/>
          </p:nvSpPr>
          <p:spPr>
            <a:xfrm rot="5400000" flipH="1">
              <a:off x="10686874" y="3373124"/>
              <a:ext cx="360000" cy="360000"/>
            </a:xfrm>
            <a:prstGeom prst="rect">
              <a:avLst/>
            </a:prstGeom>
            <a:solidFill>
              <a:srgbClr val="404040"/>
            </a:solidFill>
            <a:ln w="285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1" name="矩形 40"/>
            <p:cNvSpPr/>
            <p:nvPr/>
          </p:nvSpPr>
          <p:spPr>
            <a:xfrm rot="5400000" flipH="1">
              <a:off x="10686874" y="2532018"/>
              <a:ext cx="360000" cy="360000"/>
            </a:xfrm>
            <a:prstGeom prst="rect">
              <a:avLst/>
            </a:prstGeom>
            <a:solidFill>
              <a:srgbClr val="404040"/>
            </a:solidFill>
            <a:ln w="285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2" name="矩形 41"/>
            <p:cNvSpPr/>
            <p:nvPr/>
          </p:nvSpPr>
          <p:spPr>
            <a:xfrm rot="5400000" flipH="1">
              <a:off x="10686874" y="2111465"/>
              <a:ext cx="360000" cy="360000"/>
            </a:xfrm>
            <a:prstGeom prst="rect">
              <a:avLst/>
            </a:prstGeom>
            <a:solidFill>
              <a:srgbClr val="FFC000"/>
            </a:solidFill>
            <a:ln w="285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3" name="矩形 42"/>
            <p:cNvSpPr/>
            <p:nvPr/>
          </p:nvSpPr>
          <p:spPr>
            <a:xfrm rot="5400000" flipH="1">
              <a:off x="10686874" y="1690912"/>
              <a:ext cx="360000" cy="360000"/>
            </a:xfrm>
            <a:prstGeom prst="rect">
              <a:avLst/>
            </a:prstGeom>
            <a:solidFill>
              <a:srgbClr val="FFC000"/>
            </a:solidFill>
            <a:ln w="285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4" name="矩形 43"/>
            <p:cNvSpPr/>
            <p:nvPr/>
          </p:nvSpPr>
          <p:spPr>
            <a:xfrm rot="5400000" flipH="1">
              <a:off x="10257174" y="5475889"/>
              <a:ext cx="360000" cy="360000"/>
            </a:xfrm>
            <a:prstGeom prst="rect">
              <a:avLst/>
            </a:prstGeom>
            <a:solidFill>
              <a:srgbClr val="FF0000"/>
            </a:solidFill>
            <a:ln w="285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5" name="矩形 44"/>
            <p:cNvSpPr/>
            <p:nvPr/>
          </p:nvSpPr>
          <p:spPr>
            <a:xfrm rot="5400000" flipH="1">
              <a:off x="10257174" y="5055336"/>
              <a:ext cx="360000" cy="360000"/>
            </a:xfrm>
            <a:prstGeom prst="rect">
              <a:avLst/>
            </a:prstGeom>
            <a:solidFill>
              <a:srgbClr val="FFC000"/>
            </a:solidFill>
            <a:ln w="285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6" name="矩形 45"/>
            <p:cNvSpPr/>
            <p:nvPr/>
          </p:nvSpPr>
          <p:spPr>
            <a:xfrm rot="5400000" flipH="1">
              <a:off x="10257174" y="4634783"/>
              <a:ext cx="360000" cy="360000"/>
            </a:xfrm>
            <a:prstGeom prst="rect">
              <a:avLst/>
            </a:prstGeom>
            <a:solidFill>
              <a:srgbClr val="990099"/>
            </a:solidFill>
            <a:ln w="285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7" name="矩形 46"/>
            <p:cNvSpPr/>
            <p:nvPr/>
          </p:nvSpPr>
          <p:spPr>
            <a:xfrm rot="5400000" flipH="1">
              <a:off x="10257174" y="4214230"/>
              <a:ext cx="360000" cy="360000"/>
            </a:xfrm>
            <a:prstGeom prst="rect">
              <a:avLst/>
            </a:prstGeom>
            <a:solidFill>
              <a:srgbClr val="990099"/>
            </a:solidFill>
            <a:ln w="285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8" name="矩形 47"/>
            <p:cNvSpPr/>
            <p:nvPr/>
          </p:nvSpPr>
          <p:spPr>
            <a:xfrm rot="5400000" flipH="1">
              <a:off x="10257174" y="1270359"/>
              <a:ext cx="360000" cy="360000"/>
            </a:xfrm>
            <a:prstGeom prst="rect">
              <a:avLst/>
            </a:prstGeom>
            <a:solidFill>
              <a:srgbClr val="FFC000"/>
            </a:solidFill>
            <a:ln w="285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9" name="矩形 48"/>
            <p:cNvSpPr/>
            <p:nvPr/>
          </p:nvSpPr>
          <p:spPr>
            <a:xfrm rot="5400000" flipH="1">
              <a:off x="10257174" y="3793677"/>
              <a:ext cx="360000" cy="360000"/>
            </a:xfrm>
            <a:prstGeom prst="rect">
              <a:avLst/>
            </a:prstGeom>
            <a:solidFill>
              <a:srgbClr val="404040"/>
            </a:solidFill>
            <a:ln w="285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0" name="矩形 49"/>
            <p:cNvSpPr/>
            <p:nvPr/>
          </p:nvSpPr>
          <p:spPr>
            <a:xfrm rot="5400000" flipH="1">
              <a:off x="10257174" y="2952571"/>
              <a:ext cx="360000" cy="360000"/>
            </a:xfrm>
            <a:prstGeom prst="rect">
              <a:avLst/>
            </a:prstGeom>
            <a:solidFill>
              <a:srgbClr val="404040"/>
            </a:solidFill>
            <a:ln w="285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1" name="矩形 50"/>
            <p:cNvSpPr/>
            <p:nvPr/>
          </p:nvSpPr>
          <p:spPr>
            <a:xfrm rot="5400000" flipH="1">
              <a:off x="10257174" y="3373124"/>
              <a:ext cx="360000" cy="360000"/>
            </a:xfrm>
            <a:prstGeom prst="rect">
              <a:avLst/>
            </a:prstGeom>
            <a:solidFill>
              <a:srgbClr val="404040"/>
            </a:solidFill>
            <a:ln w="285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2" name="矩形 51"/>
            <p:cNvSpPr/>
            <p:nvPr/>
          </p:nvSpPr>
          <p:spPr>
            <a:xfrm rot="5400000" flipH="1">
              <a:off x="10257174" y="2532018"/>
              <a:ext cx="360000" cy="360000"/>
            </a:xfrm>
            <a:prstGeom prst="rect">
              <a:avLst/>
            </a:prstGeom>
            <a:solidFill>
              <a:srgbClr val="404040"/>
            </a:solidFill>
            <a:ln w="285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3" name="矩形 52"/>
            <p:cNvSpPr/>
            <p:nvPr/>
          </p:nvSpPr>
          <p:spPr>
            <a:xfrm rot="5400000" flipH="1">
              <a:off x="10257174" y="2111465"/>
              <a:ext cx="360000" cy="360000"/>
            </a:xfrm>
            <a:prstGeom prst="rect">
              <a:avLst/>
            </a:prstGeom>
            <a:solidFill>
              <a:srgbClr val="404040"/>
            </a:solidFill>
            <a:ln w="285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4" name="矩形 53"/>
            <p:cNvSpPr/>
            <p:nvPr/>
          </p:nvSpPr>
          <p:spPr>
            <a:xfrm rot="5400000" flipH="1">
              <a:off x="10257174" y="1690912"/>
              <a:ext cx="360000" cy="360000"/>
            </a:xfrm>
            <a:prstGeom prst="rect">
              <a:avLst/>
            </a:prstGeom>
            <a:solidFill>
              <a:srgbClr val="404040"/>
            </a:solidFill>
            <a:ln w="285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5" name="矩形 54"/>
            <p:cNvSpPr/>
            <p:nvPr/>
          </p:nvSpPr>
          <p:spPr>
            <a:xfrm rot="5400000" flipH="1">
              <a:off x="9827474" y="5475889"/>
              <a:ext cx="360000" cy="360000"/>
            </a:xfrm>
            <a:prstGeom prst="rect">
              <a:avLst/>
            </a:prstGeom>
            <a:solidFill>
              <a:srgbClr val="FF0000"/>
            </a:solidFill>
            <a:ln w="285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6" name="矩形 55"/>
            <p:cNvSpPr/>
            <p:nvPr/>
          </p:nvSpPr>
          <p:spPr>
            <a:xfrm rot="5400000" flipH="1">
              <a:off x="9827474" y="5055336"/>
              <a:ext cx="360000" cy="360000"/>
            </a:xfrm>
            <a:prstGeom prst="rect">
              <a:avLst/>
            </a:prstGeom>
            <a:solidFill>
              <a:srgbClr val="FF0000"/>
            </a:solidFill>
            <a:ln w="285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7" name="矩形 56"/>
            <p:cNvSpPr/>
            <p:nvPr/>
          </p:nvSpPr>
          <p:spPr>
            <a:xfrm rot="5400000" flipH="1">
              <a:off x="9827474" y="4634783"/>
              <a:ext cx="360000" cy="360000"/>
            </a:xfrm>
            <a:prstGeom prst="rect">
              <a:avLst/>
            </a:prstGeom>
            <a:solidFill>
              <a:srgbClr val="990099"/>
            </a:solidFill>
            <a:ln w="285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8" name="矩形 57"/>
            <p:cNvSpPr/>
            <p:nvPr/>
          </p:nvSpPr>
          <p:spPr>
            <a:xfrm rot="5400000" flipH="1">
              <a:off x="9827474" y="4214230"/>
              <a:ext cx="360000" cy="360000"/>
            </a:xfrm>
            <a:prstGeom prst="rect">
              <a:avLst/>
            </a:prstGeom>
            <a:solidFill>
              <a:srgbClr val="990099"/>
            </a:solidFill>
            <a:ln w="285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9" name="矩形 58"/>
            <p:cNvSpPr/>
            <p:nvPr/>
          </p:nvSpPr>
          <p:spPr>
            <a:xfrm rot="5400000" flipH="1">
              <a:off x="9827474" y="1270359"/>
              <a:ext cx="360000" cy="360000"/>
            </a:xfrm>
            <a:prstGeom prst="rect">
              <a:avLst/>
            </a:prstGeom>
            <a:solidFill>
              <a:srgbClr val="404040"/>
            </a:solidFill>
            <a:ln w="285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0" name="矩形 59"/>
            <p:cNvSpPr/>
            <p:nvPr/>
          </p:nvSpPr>
          <p:spPr>
            <a:xfrm rot="5400000" flipH="1">
              <a:off x="9827474" y="3793677"/>
              <a:ext cx="360000" cy="360000"/>
            </a:xfrm>
            <a:prstGeom prst="rect">
              <a:avLst/>
            </a:prstGeom>
            <a:solidFill>
              <a:srgbClr val="404040"/>
            </a:solidFill>
            <a:ln w="285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1" name="矩形 60"/>
            <p:cNvSpPr/>
            <p:nvPr/>
          </p:nvSpPr>
          <p:spPr>
            <a:xfrm rot="5400000" flipH="1">
              <a:off x="9827474" y="2952571"/>
              <a:ext cx="360000" cy="360000"/>
            </a:xfrm>
            <a:prstGeom prst="rect">
              <a:avLst/>
            </a:prstGeom>
            <a:solidFill>
              <a:srgbClr val="404040"/>
            </a:solidFill>
            <a:ln w="285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2" name="矩形 61"/>
            <p:cNvSpPr/>
            <p:nvPr/>
          </p:nvSpPr>
          <p:spPr>
            <a:xfrm rot="5400000" flipH="1">
              <a:off x="9827474" y="3373124"/>
              <a:ext cx="360000" cy="360000"/>
            </a:xfrm>
            <a:prstGeom prst="rect">
              <a:avLst/>
            </a:prstGeom>
            <a:solidFill>
              <a:srgbClr val="404040"/>
            </a:solidFill>
            <a:ln w="285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3" name="矩形 62"/>
            <p:cNvSpPr/>
            <p:nvPr/>
          </p:nvSpPr>
          <p:spPr>
            <a:xfrm rot="5400000" flipH="1">
              <a:off x="9827474" y="2532018"/>
              <a:ext cx="360000" cy="360000"/>
            </a:xfrm>
            <a:prstGeom prst="rect">
              <a:avLst/>
            </a:prstGeom>
            <a:solidFill>
              <a:srgbClr val="404040"/>
            </a:solidFill>
            <a:ln w="285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4" name="矩形 63"/>
            <p:cNvSpPr/>
            <p:nvPr/>
          </p:nvSpPr>
          <p:spPr>
            <a:xfrm rot="5400000" flipH="1">
              <a:off x="9827474" y="2111465"/>
              <a:ext cx="360000" cy="360000"/>
            </a:xfrm>
            <a:prstGeom prst="rect">
              <a:avLst/>
            </a:prstGeom>
            <a:solidFill>
              <a:srgbClr val="404040"/>
            </a:solidFill>
            <a:ln w="285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5" name="矩形 64"/>
            <p:cNvSpPr/>
            <p:nvPr/>
          </p:nvSpPr>
          <p:spPr>
            <a:xfrm rot="5400000" flipH="1">
              <a:off x="9827474" y="1690912"/>
              <a:ext cx="360000" cy="360000"/>
            </a:xfrm>
            <a:prstGeom prst="rect">
              <a:avLst/>
            </a:prstGeom>
            <a:solidFill>
              <a:srgbClr val="404040"/>
            </a:solidFill>
            <a:ln w="285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6" name="矩形 65"/>
            <p:cNvSpPr/>
            <p:nvPr/>
          </p:nvSpPr>
          <p:spPr>
            <a:xfrm rot="5400000" flipH="1">
              <a:off x="9397774" y="5475890"/>
              <a:ext cx="360000" cy="360000"/>
            </a:xfrm>
            <a:prstGeom prst="rect">
              <a:avLst/>
            </a:prstGeom>
            <a:solidFill>
              <a:srgbClr val="0070C0"/>
            </a:solidFill>
            <a:ln w="285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7" name="矩形 66"/>
            <p:cNvSpPr/>
            <p:nvPr/>
          </p:nvSpPr>
          <p:spPr>
            <a:xfrm rot="5400000" flipH="1">
              <a:off x="9397774" y="5055337"/>
              <a:ext cx="360000" cy="360000"/>
            </a:xfrm>
            <a:prstGeom prst="rect">
              <a:avLst/>
            </a:prstGeom>
            <a:solidFill>
              <a:srgbClr val="FF0000"/>
            </a:solidFill>
            <a:ln w="285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8" name="矩形 67"/>
            <p:cNvSpPr/>
            <p:nvPr/>
          </p:nvSpPr>
          <p:spPr>
            <a:xfrm rot="5400000" flipH="1">
              <a:off x="9397774" y="4634784"/>
              <a:ext cx="360000" cy="360000"/>
            </a:xfrm>
            <a:prstGeom prst="rect">
              <a:avLst/>
            </a:prstGeom>
            <a:solidFill>
              <a:srgbClr val="008000"/>
            </a:solidFill>
            <a:ln w="285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9" name="矩形 68"/>
            <p:cNvSpPr/>
            <p:nvPr/>
          </p:nvSpPr>
          <p:spPr>
            <a:xfrm rot="5400000" flipH="1">
              <a:off x="9397774" y="4214231"/>
              <a:ext cx="360000" cy="360000"/>
            </a:xfrm>
            <a:prstGeom prst="rect">
              <a:avLst/>
            </a:prstGeom>
            <a:solidFill>
              <a:srgbClr val="FF6600"/>
            </a:solidFill>
            <a:ln w="285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0" name="矩形 69"/>
            <p:cNvSpPr/>
            <p:nvPr/>
          </p:nvSpPr>
          <p:spPr>
            <a:xfrm rot="5400000" flipH="1">
              <a:off x="9397775" y="1270360"/>
              <a:ext cx="360000" cy="360000"/>
            </a:xfrm>
            <a:prstGeom prst="rect">
              <a:avLst/>
            </a:prstGeom>
            <a:solidFill>
              <a:srgbClr val="404040"/>
            </a:solidFill>
            <a:ln w="285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1" name="矩形 70"/>
            <p:cNvSpPr/>
            <p:nvPr/>
          </p:nvSpPr>
          <p:spPr>
            <a:xfrm rot="5400000" flipH="1">
              <a:off x="9397774" y="3793678"/>
              <a:ext cx="360000" cy="360000"/>
            </a:xfrm>
            <a:prstGeom prst="rect">
              <a:avLst/>
            </a:prstGeom>
            <a:solidFill>
              <a:srgbClr val="FF6600"/>
            </a:solidFill>
            <a:ln w="285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2" name="矩形 71"/>
            <p:cNvSpPr/>
            <p:nvPr/>
          </p:nvSpPr>
          <p:spPr>
            <a:xfrm rot="5400000" flipH="1">
              <a:off x="9397775" y="2952571"/>
              <a:ext cx="360000" cy="360000"/>
            </a:xfrm>
            <a:prstGeom prst="rect">
              <a:avLst/>
            </a:prstGeom>
            <a:solidFill>
              <a:srgbClr val="FF6600"/>
            </a:solidFill>
            <a:ln w="285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3" name="矩形 72"/>
            <p:cNvSpPr/>
            <p:nvPr/>
          </p:nvSpPr>
          <p:spPr>
            <a:xfrm rot="5400000" flipH="1">
              <a:off x="9397774" y="3373125"/>
              <a:ext cx="360000" cy="360000"/>
            </a:xfrm>
            <a:prstGeom prst="rect">
              <a:avLst/>
            </a:prstGeom>
            <a:solidFill>
              <a:srgbClr val="FF6600"/>
            </a:solidFill>
            <a:ln w="285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4" name="矩形 73"/>
            <p:cNvSpPr/>
            <p:nvPr/>
          </p:nvSpPr>
          <p:spPr>
            <a:xfrm rot="5400000" flipH="1">
              <a:off x="9397775" y="2532018"/>
              <a:ext cx="360000" cy="360000"/>
            </a:xfrm>
            <a:prstGeom prst="rect">
              <a:avLst/>
            </a:prstGeom>
            <a:solidFill>
              <a:srgbClr val="404040"/>
            </a:solidFill>
            <a:ln w="285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5" name="矩形 74"/>
            <p:cNvSpPr/>
            <p:nvPr/>
          </p:nvSpPr>
          <p:spPr>
            <a:xfrm rot="5400000" flipH="1">
              <a:off x="9397775" y="2111466"/>
              <a:ext cx="360000" cy="360000"/>
            </a:xfrm>
            <a:prstGeom prst="rect">
              <a:avLst/>
            </a:prstGeom>
            <a:solidFill>
              <a:srgbClr val="404040"/>
            </a:solidFill>
            <a:ln w="285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6" name="矩形 75"/>
            <p:cNvSpPr/>
            <p:nvPr/>
          </p:nvSpPr>
          <p:spPr>
            <a:xfrm rot="5400000" flipH="1">
              <a:off x="9397775" y="1690913"/>
              <a:ext cx="360000" cy="360000"/>
            </a:xfrm>
            <a:prstGeom prst="rect">
              <a:avLst/>
            </a:prstGeom>
            <a:solidFill>
              <a:srgbClr val="404040"/>
            </a:solidFill>
            <a:ln w="285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7" name="矩形 76"/>
            <p:cNvSpPr/>
            <p:nvPr/>
          </p:nvSpPr>
          <p:spPr>
            <a:xfrm rot="5400000" flipH="1">
              <a:off x="8968074" y="5475889"/>
              <a:ext cx="360000" cy="360000"/>
            </a:xfrm>
            <a:prstGeom prst="rect">
              <a:avLst/>
            </a:prstGeom>
            <a:solidFill>
              <a:srgbClr val="0070C0"/>
            </a:solidFill>
            <a:ln w="285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8" name="矩形 77"/>
            <p:cNvSpPr/>
            <p:nvPr/>
          </p:nvSpPr>
          <p:spPr>
            <a:xfrm rot="5400000" flipH="1">
              <a:off x="8968074" y="5055336"/>
              <a:ext cx="360000" cy="360000"/>
            </a:xfrm>
            <a:prstGeom prst="rect">
              <a:avLst/>
            </a:prstGeom>
            <a:solidFill>
              <a:srgbClr val="008000"/>
            </a:solidFill>
            <a:ln w="285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9" name="矩形 78"/>
            <p:cNvSpPr/>
            <p:nvPr/>
          </p:nvSpPr>
          <p:spPr>
            <a:xfrm rot="5400000" flipH="1">
              <a:off x="8968074" y="4634783"/>
              <a:ext cx="360000" cy="360000"/>
            </a:xfrm>
            <a:prstGeom prst="rect">
              <a:avLst/>
            </a:prstGeom>
            <a:solidFill>
              <a:srgbClr val="008000"/>
            </a:solidFill>
            <a:ln w="285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0" name="矩形 79"/>
            <p:cNvSpPr/>
            <p:nvPr/>
          </p:nvSpPr>
          <p:spPr>
            <a:xfrm rot="5400000" flipH="1">
              <a:off x="8968074" y="4214230"/>
              <a:ext cx="360000" cy="360000"/>
            </a:xfrm>
            <a:prstGeom prst="rect">
              <a:avLst/>
            </a:prstGeom>
            <a:solidFill>
              <a:srgbClr val="990099"/>
            </a:solidFill>
            <a:ln w="285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1" name="矩形 80"/>
            <p:cNvSpPr/>
            <p:nvPr/>
          </p:nvSpPr>
          <p:spPr>
            <a:xfrm rot="5400000" flipH="1">
              <a:off x="8968074" y="1270359"/>
              <a:ext cx="360000" cy="360000"/>
            </a:xfrm>
            <a:prstGeom prst="rect">
              <a:avLst/>
            </a:prstGeom>
            <a:solidFill>
              <a:srgbClr val="404040"/>
            </a:solidFill>
            <a:ln w="285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2" name="矩形 81"/>
            <p:cNvSpPr/>
            <p:nvPr/>
          </p:nvSpPr>
          <p:spPr>
            <a:xfrm rot="5400000" flipH="1">
              <a:off x="8968074" y="3793677"/>
              <a:ext cx="360000" cy="360000"/>
            </a:xfrm>
            <a:prstGeom prst="rect">
              <a:avLst/>
            </a:prstGeom>
            <a:solidFill>
              <a:srgbClr val="990099"/>
            </a:solidFill>
            <a:ln w="285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3" name="矩形 82"/>
            <p:cNvSpPr/>
            <p:nvPr/>
          </p:nvSpPr>
          <p:spPr>
            <a:xfrm rot="5400000" flipH="1">
              <a:off x="8968074" y="2952571"/>
              <a:ext cx="360000" cy="360000"/>
            </a:xfrm>
            <a:prstGeom prst="rect">
              <a:avLst/>
            </a:prstGeom>
            <a:solidFill>
              <a:srgbClr val="404040"/>
            </a:solidFill>
            <a:ln w="285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4" name="矩形 83"/>
            <p:cNvSpPr/>
            <p:nvPr/>
          </p:nvSpPr>
          <p:spPr>
            <a:xfrm rot="5400000" flipH="1">
              <a:off x="8968074" y="3373124"/>
              <a:ext cx="360000" cy="360000"/>
            </a:xfrm>
            <a:prstGeom prst="rect">
              <a:avLst/>
            </a:prstGeom>
            <a:solidFill>
              <a:srgbClr val="404040"/>
            </a:solidFill>
            <a:ln w="285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5" name="矩形 84"/>
            <p:cNvSpPr/>
            <p:nvPr/>
          </p:nvSpPr>
          <p:spPr>
            <a:xfrm rot="5400000" flipH="1">
              <a:off x="8968074" y="2532018"/>
              <a:ext cx="360000" cy="360000"/>
            </a:xfrm>
            <a:prstGeom prst="rect">
              <a:avLst/>
            </a:prstGeom>
            <a:solidFill>
              <a:srgbClr val="404040"/>
            </a:solidFill>
            <a:ln w="285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6" name="矩形 85"/>
            <p:cNvSpPr/>
            <p:nvPr/>
          </p:nvSpPr>
          <p:spPr>
            <a:xfrm rot="5400000" flipH="1">
              <a:off x="8968074" y="2111465"/>
              <a:ext cx="360000" cy="360000"/>
            </a:xfrm>
            <a:prstGeom prst="rect">
              <a:avLst/>
            </a:prstGeom>
            <a:solidFill>
              <a:srgbClr val="404040"/>
            </a:solidFill>
            <a:ln w="285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7" name="矩形 86"/>
            <p:cNvSpPr/>
            <p:nvPr/>
          </p:nvSpPr>
          <p:spPr>
            <a:xfrm rot="5400000" flipH="1">
              <a:off x="8968074" y="1690912"/>
              <a:ext cx="360000" cy="360000"/>
            </a:xfrm>
            <a:prstGeom prst="rect">
              <a:avLst/>
            </a:prstGeom>
            <a:solidFill>
              <a:srgbClr val="404040"/>
            </a:solidFill>
            <a:ln w="285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8" name="矩形 87"/>
            <p:cNvSpPr/>
            <p:nvPr/>
          </p:nvSpPr>
          <p:spPr>
            <a:xfrm rot="5400000" flipH="1">
              <a:off x="11116574" y="5475889"/>
              <a:ext cx="360000" cy="360000"/>
            </a:xfrm>
            <a:prstGeom prst="rect">
              <a:avLst/>
            </a:prstGeom>
            <a:solidFill>
              <a:srgbClr val="00B0F0"/>
            </a:solidFill>
            <a:ln w="285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9" name="矩形 88"/>
            <p:cNvSpPr/>
            <p:nvPr/>
          </p:nvSpPr>
          <p:spPr>
            <a:xfrm rot="5400000" flipH="1">
              <a:off x="11116574" y="5055336"/>
              <a:ext cx="360000" cy="360000"/>
            </a:xfrm>
            <a:prstGeom prst="rect">
              <a:avLst/>
            </a:prstGeom>
            <a:solidFill>
              <a:srgbClr val="00B0F0"/>
            </a:solidFill>
            <a:ln w="285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0" name="矩形 89"/>
            <p:cNvSpPr/>
            <p:nvPr/>
          </p:nvSpPr>
          <p:spPr>
            <a:xfrm rot="5400000" flipH="1">
              <a:off x="11116574" y="4634783"/>
              <a:ext cx="360000" cy="360000"/>
            </a:xfrm>
            <a:prstGeom prst="rect">
              <a:avLst/>
            </a:prstGeom>
            <a:solidFill>
              <a:srgbClr val="00B0F0"/>
            </a:solidFill>
            <a:ln w="285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1" name="矩形 90"/>
            <p:cNvSpPr/>
            <p:nvPr/>
          </p:nvSpPr>
          <p:spPr>
            <a:xfrm rot="5400000" flipH="1">
              <a:off x="11116574" y="4214230"/>
              <a:ext cx="360000" cy="360000"/>
            </a:xfrm>
            <a:prstGeom prst="rect">
              <a:avLst/>
            </a:prstGeom>
            <a:solidFill>
              <a:srgbClr val="404040"/>
            </a:solidFill>
            <a:ln w="285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2" name="矩形 91"/>
            <p:cNvSpPr/>
            <p:nvPr/>
          </p:nvSpPr>
          <p:spPr>
            <a:xfrm rot="5400000" flipH="1">
              <a:off x="11116574" y="1270359"/>
              <a:ext cx="360000" cy="360000"/>
            </a:xfrm>
            <a:prstGeom prst="rect">
              <a:avLst/>
            </a:prstGeom>
            <a:solidFill>
              <a:srgbClr val="404040"/>
            </a:solidFill>
            <a:ln w="285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3" name="矩形 92"/>
            <p:cNvSpPr/>
            <p:nvPr/>
          </p:nvSpPr>
          <p:spPr>
            <a:xfrm rot="5400000" flipH="1">
              <a:off x="11116574" y="3793677"/>
              <a:ext cx="360000" cy="360000"/>
            </a:xfrm>
            <a:prstGeom prst="rect">
              <a:avLst/>
            </a:prstGeom>
            <a:solidFill>
              <a:srgbClr val="404040"/>
            </a:solidFill>
            <a:ln w="285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4" name="矩形 93"/>
            <p:cNvSpPr/>
            <p:nvPr/>
          </p:nvSpPr>
          <p:spPr>
            <a:xfrm rot="5400000" flipH="1">
              <a:off x="11116574" y="2952571"/>
              <a:ext cx="360000" cy="360000"/>
            </a:xfrm>
            <a:prstGeom prst="rect">
              <a:avLst/>
            </a:prstGeom>
            <a:solidFill>
              <a:srgbClr val="404040"/>
            </a:solidFill>
            <a:ln w="285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5" name="矩形 94"/>
            <p:cNvSpPr/>
            <p:nvPr/>
          </p:nvSpPr>
          <p:spPr>
            <a:xfrm rot="5400000" flipH="1">
              <a:off x="11116574" y="3373124"/>
              <a:ext cx="360000" cy="360000"/>
            </a:xfrm>
            <a:prstGeom prst="rect">
              <a:avLst/>
            </a:prstGeom>
            <a:solidFill>
              <a:srgbClr val="404040"/>
            </a:solidFill>
            <a:ln w="285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6" name="矩形 95"/>
            <p:cNvSpPr/>
            <p:nvPr/>
          </p:nvSpPr>
          <p:spPr>
            <a:xfrm rot="5400000" flipH="1">
              <a:off x="11116574" y="2532018"/>
              <a:ext cx="360000" cy="360000"/>
            </a:xfrm>
            <a:prstGeom prst="rect">
              <a:avLst/>
            </a:prstGeom>
            <a:solidFill>
              <a:srgbClr val="404040"/>
            </a:solidFill>
            <a:ln w="285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7" name="矩形 96"/>
            <p:cNvSpPr/>
            <p:nvPr/>
          </p:nvSpPr>
          <p:spPr>
            <a:xfrm rot="5400000" flipH="1">
              <a:off x="11116574" y="2111465"/>
              <a:ext cx="360000" cy="360000"/>
            </a:xfrm>
            <a:prstGeom prst="rect">
              <a:avLst/>
            </a:prstGeom>
            <a:solidFill>
              <a:srgbClr val="404040"/>
            </a:solidFill>
            <a:ln w="285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8" name="矩形 97"/>
            <p:cNvSpPr/>
            <p:nvPr/>
          </p:nvSpPr>
          <p:spPr>
            <a:xfrm rot="5400000" flipH="1">
              <a:off x="11116574" y="1690912"/>
              <a:ext cx="360000" cy="360000"/>
            </a:xfrm>
            <a:prstGeom prst="rect">
              <a:avLst/>
            </a:prstGeom>
            <a:solidFill>
              <a:srgbClr val="404040"/>
            </a:solidFill>
            <a:ln w="285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00" name="橢圓 99"/>
          <p:cNvSpPr/>
          <p:nvPr/>
        </p:nvSpPr>
        <p:spPr>
          <a:xfrm>
            <a:off x="8175516" y="3934656"/>
            <a:ext cx="540000" cy="540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b="1" dirty="0" smtClean="0">
                <a:solidFill>
                  <a:schemeClr val="tx1"/>
                </a:solidFill>
              </a:rPr>
              <a:t>6</a:t>
            </a:r>
            <a:endParaRPr lang="zh-TW" altLang="en-US" sz="3200" b="1" dirty="0">
              <a:solidFill>
                <a:schemeClr val="tx1"/>
              </a:solidFill>
            </a:endParaRPr>
          </a:p>
        </p:txBody>
      </p:sp>
      <p:cxnSp>
        <p:nvCxnSpPr>
          <p:cNvPr id="102" name="肘形接點 101"/>
          <p:cNvCxnSpPr>
            <a:stCxn id="24" idx="2"/>
            <a:endCxn id="22" idx="2"/>
          </p:cNvCxnSpPr>
          <p:nvPr/>
        </p:nvCxnSpPr>
        <p:spPr>
          <a:xfrm rot="10800000" flipV="1">
            <a:off x="9034190" y="4745151"/>
            <a:ext cx="12700" cy="687657"/>
          </a:xfrm>
          <a:prstGeom prst="bentConnector3">
            <a:avLst>
              <a:gd name="adj1" fmla="val 3600000"/>
            </a:avLst>
          </a:prstGeom>
          <a:ln w="762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矩形 107"/>
          <p:cNvSpPr/>
          <p:nvPr/>
        </p:nvSpPr>
        <p:spPr>
          <a:xfrm>
            <a:off x="7327207" y="2059520"/>
            <a:ext cx="1388309" cy="732174"/>
          </a:xfrm>
          <a:prstGeom prst="rect">
            <a:avLst/>
          </a:prstGeom>
          <a:solidFill>
            <a:srgbClr val="E6E6E6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b="1" dirty="0" smtClean="0">
                <a:solidFill>
                  <a:schemeClr val="tx1"/>
                </a:solidFill>
              </a:rPr>
              <a:t>Score</a:t>
            </a:r>
            <a:r>
              <a:rPr lang="zh-TW" altLang="en-US" sz="2800" b="1" dirty="0" smtClean="0">
                <a:solidFill>
                  <a:schemeClr val="tx1"/>
                </a:solidFill>
              </a:rPr>
              <a:t>：</a:t>
            </a:r>
            <a:endParaRPr lang="zh-TW" altLang="en-US" sz="2800" b="1" dirty="0">
              <a:solidFill>
                <a:schemeClr val="tx1"/>
              </a:solidFill>
            </a:endParaRPr>
          </a:p>
        </p:txBody>
      </p:sp>
      <p:grpSp>
        <p:nvGrpSpPr>
          <p:cNvPr id="112" name="群組 111"/>
          <p:cNvGrpSpPr/>
          <p:nvPr/>
        </p:nvGrpSpPr>
        <p:grpSpPr>
          <a:xfrm>
            <a:off x="7410153" y="5133662"/>
            <a:ext cx="1075280" cy="672448"/>
            <a:chOff x="7105353" y="5587121"/>
            <a:chExt cx="1075280" cy="672448"/>
          </a:xfrm>
        </p:grpSpPr>
        <p:sp>
          <p:nvSpPr>
            <p:cNvPr id="111" name="橢圓形圖說文字 110"/>
            <p:cNvSpPr/>
            <p:nvPr/>
          </p:nvSpPr>
          <p:spPr>
            <a:xfrm>
              <a:off x="7105353" y="5587121"/>
              <a:ext cx="1031689" cy="672448"/>
            </a:xfrm>
            <a:prstGeom prst="wedgeEllipseCallout">
              <a:avLst>
                <a:gd name="adj1" fmla="val 46872"/>
                <a:gd name="adj2" fmla="val -43263"/>
              </a:avLst>
            </a:prstGeom>
            <a:solidFill>
              <a:srgbClr val="E6E6E6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800" b="1" dirty="0">
                <a:solidFill>
                  <a:schemeClr val="tx1"/>
                </a:solidFill>
              </a:endParaRPr>
            </a:p>
          </p:txBody>
        </p:sp>
        <p:sp>
          <p:nvSpPr>
            <p:cNvPr id="107" name="文字方塊 106"/>
            <p:cNvSpPr txBox="1"/>
            <p:nvPr/>
          </p:nvSpPr>
          <p:spPr>
            <a:xfrm>
              <a:off x="7112712" y="5660050"/>
              <a:ext cx="106792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800" b="1" dirty="0" smtClean="0"/>
                <a:t>Clear!</a:t>
              </a:r>
              <a:endParaRPr lang="zh-TW" altLang="en-US" sz="2800" b="1" dirty="0"/>
            </a:p>
          </p:txBody>
        </p:sp>
      </p:grpSp>
      <p:grpSp>
        <p:nvGrpSpPr>
          <p:cNvPr id="113" name="群組 112"/>
          <p:cNvGrpSpPr/>
          <p:nvPr/>
        </p:nvGrpSpPr>
        <p:grpSpPr>
          <a:xfrm>
            <a:off x="7925997" y="1120004"/>
            <a:ext cx="1031689" cy="672448"/>
            <a:chOff x="7105353" y="5587121"/>
            <a:chExt cx="1031689" cy="672448"/>
          </a:xfrm>
        </p:grpSpPr>
        <p:sp>
          <p:nvSpPr>
            <p:cNvPr id="115" name="橢圓形圖說文字 114"/>
            <p:cNvSpPr/>
            <p:nvPr/>
          </p:nvSpPr>
          <p:spPr>
            <a:xfrm>
              <a:off x="7105353" y="5587121"/>
              <a:ext cx="1031689" cy="672448"/>
            </a:xfrm>
            <a:prstGeom prst="wedgeEllipseCallout">
              <a:avLst>
                <a:gd name="adj1" fmla="val -29449"/>
                <a:gd name="adj2" fmla="val 71943"/>
              </a:avLst>
            </a:prstGeom>
            <a:solidFill>
              <a:srgbClr val="E6E6E6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800" b="1" dirty="0">
                <a:solidFill>
                  <a:schemeClr val="tx1"/>
                </a:solidFill>
              </a:endParaRPr>
            </a:p>
          </p:txBody>
        </p:sp>
        <p:sp>
          <p:nvSpPr>
            <p:cNvPr id="114" name="文字方塊 113"/>
            <p:cNvSpPr txBox="1"/>
            <p:nvPr/>
          </p:nvSpPr>
          <p:spPr>
            <a:xfrm>
              <a:off x="7314141" y="5650944"/>
              <a:ext cx="66396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2800" b="1" dirty="0" smtClean="0"/>
                <a:t>+1!</a:t>
              </a:r>
              <a:endParaRPr lang="zh-TW" altLang="en-US" sz="2800" b="1" dirty="0"/>
            </a:p>
          </p:txBody>
        </p:sp>
      </p:grpSp>
      <p:cxnSp>
        <p:nvCxnSpPr>
          <p:cNvPr id="117" name="直線單箭頭接點 116"/>
          <p:cNvCxnSpPr>
            <a:stCxn id="111" idx="0"/>
            <a:endCxn id="108" idx="2"/>
          </p:cNvCxnSpPr>
          <p:nvPr/>
        </p:nvCxnSpPr>
        <p:spPr>
          <a:xfrm flipV="1">
            <a:off x="7925998" y="2791694"/>
            <a:ext cx="95364" cy="234196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矩形 122"/>
          <p:cNvSpPr/>
          <p:nvPr/>
        </p:nvSpPr>
        <p:spPr>
          <a:xfrm>
            <a:off x="3349427" y="5102114"/>
            <a:ext cx="2106741" cy="732174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b="1" dirty="0" smtClean="0">
                <a:solidFill>
                  <a:schemeClr val="tx1"/>
                </a:solidFill>
              </a:rPr>
              <a:t>Game Over!</a:t>
            </a:r>
            <a:endParaRPr lang="zh-TW" altLang="en-US" sz="2800" b="1" dirty="0">
              <a:solidFill>
                <a:schemeClr val="tx1"/>
              </a:solidFill>
            </a:endParaRPr>
          </a:p>
        </p:txBody>
      </p:sp>
      <p:sp>
        <p:nvSpPr>
          <p:cNvPr id="124" name="橢圓 123"/>
          <p:cNvSpPr/>
          <p:nvPr/>
        </p:nvSpPr>
        <p:spPr>
          <a:xfrm>
            <a:off x="10820067" y="1167047"/>
            <a:ext cx="540000" cy="540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b="1" dirty="0" smtClean="0">
                <a:solidFill>
                  <a:schemeClr val="tx1"/>
                </a:solidFill>
              </a:rPr>
              <a:t>5</a:t>
            </a:r>
            <a:endParaRPr lang="zh-TW" altLang="en-US" sz="3200" b="1" dirty="0">
              <a:solidFill>
                <a:schemeClr val="tx1"/>
              </a:solidFill>
            </a:endParaRPr>
          </a:p>
        </p:txBody>
      </p:sp>
      <p:sp>
        <p:nvSpPr>
          <p:cNvPr id="125" name="乘號 124"/>
          <p:cNvSpPr/>
          <p:nvPr/>
        </p:nvSpPr>
        <p:spPr>
          <a:xfrm>
            <a:off x="2688082" y="5151698"/>
            <a:ext cx="914400" cy="914400"/>
          </a:xfrm>
          <a:prstGeom prst="mathMultiply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9" name="投影片編號版面配置區 9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9548C-D290-4736-9FD9-1BAC3A59A321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0907670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8688B11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5123" end="5758.8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24000" y="1219200"/>
            <a:ext cx="9144000" cy="5334000"/>
          </a:xfrm>
          <a:prstGeom prst="rect">
            <a:avLst/>
          </a:prstGeom>
        </p:spPr>
      </p:pic>
      <p:grpSp>
        <p:nvGrpSpPr>
          <p:cNvPr id="2" name="群組 1"/>
          <p:cNvGrpSpPr/>
          <p:nvPr/>
        </p:nvGrpSpPr>
        <p:grpSpPr>
          <a:xfrm>
            <a:off x="442400" y="361257"/>
            <a:ext cx="3189449" cy="1080000"/>
            <a:chOff x="442400" y="361257"/>
            <a:chExt cx="3189449" cy="1080000"/>
          </a:xfrm>
        </p:grpSpPr>
        <p:grpSp>
          <p:nvGrpSpPr>
            <p:cNvPr id="3" name="群組 2"/>
            <p:cNvGrpSpPr>
              <a:grpSpLocks noChangeAspect="1"/>
            </p:cNvGrpSpPr>
            <p:nvPr/>
          </p:nvGrpSpPr>
          <p:grpSpPr>
            <a:xfrm>
              <a:off x="442400" y="361257"/>
              <a:ext cx="1015740" cy="1080000"/>
              <a:chOff x="5308809" y="1348436"/>
              <a:chExt cx="1623024" cy="1725703"/>
            </a:xfrm>
          </p:grpSpPr>
          <p:grpSp>
            <p:nvGrpSpPr>
              <p:cNvPr id="5" name="群組 4"/>
              <p:cNvGrpSpPr/>
              <p:nvPr/>
            </p:nvGrpSpPr>
            <p:grpSpPr>
              <a:xfrm rot="20396091">
                <a:off x="5447296" y="1348436"/>
                <a:ext cx="789700" cy="1201106"/>
                <a:chOff x="152400" y="5347436"/>
                <a:chExt cx="789700" cy="1201106"/>
              </a:xfrm>
            </p:grpSpPr>
            <p:sp>
              <p:nvSpPr>
                <p:cNvPr id="16" name="矩形 15"/>
                <p:cNvSpPr/>
                <p:nvPr/>
              </p:nvSpPr>
              <p:spPr>
                <a:xfrm rot="5400000" flipH="1">
                  <a:off x="152400" y="5767989"/>
                  <a:ext cx="360000" cy="360000"/>
                </a:xfrm>
                <a:prstGeom prst="rect">
                  <a:avLst/>
                </a:prstGeom>
                <a:solidFill>
                  <a:srgbClr val="0070C0"/>
                </a:solidFill>
                <a:ln w="28575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7" name="矩形 16"/>
                <p:cNvSpPr/>
                <p:nvPr/>
              </p:nvSpPr>
              <p:spPr>
                <a:xfrm rot="5400000" flipH="1">
                  <a:off x="152400" y="5347436"/>
                  <a:ext cx="360000" cy="360000"/>
                </a:xfrm>
                <a:prstGeom prst="rect">
                  <a:avLst/>
                </a:prstGeom>
                <a:solidFill>
                  <a:srgbClr val="0070C0"/>
                </a:solidFill>
                <a:ln w="28575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8" name="矩形 17"/>
                <p:cNvSpPr/>
                <p:nvPr/>
              </p:nvSpPr>
              <p:spPr>
                <a:xfrm rot="5400000" flipH="1">
                  <a:off x="582100" y="6188542"/>
                  <a:ext cx="360000" cy="360000"/>
                </a:xfrm>
                <a:prstGeom prst="rect">
                  <a:avLst/>
                </a:prstGeom>
                <a:solidFill>
                  <a:srgbClr val="0070C0"/>
                </a:solidFill>
                <a:ln w="28575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9" name="矩形 18"/>
                <p:cNvSpPr/>
                <p:nvPr/>
              </p:nvSpPr>
              <p:spPr>
                <a:xfrm rot="5400000" flipH="1">
                  <a:off x="582100" y="5767989"/>
                  <a:ext cx="360000" cy="360000"/>
                </a:xfrm>
                <a:prstGeom prst="rect">
                  <a:avLst/>
                </a:prstGeom>
                <a:solidFill>
                  <a:srgbClr val="0070C0"/>
                </a:solidFill>
                <a:ln w="28575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grpSp>
            <p:nvGrpSpPr>
              <p:cNvPr id="6" name="群組 5"/>
              <p:cNvGrpSpPr/>
              <p:nvPr/>
            </p:nvGrpSpPr>
            <p:grpSpPr>
              <a:xfrm rot="12324869">
                <a:off x="6142132" y="1738847"/>
                <a:ext cx="789701" cy="1201107"/>
                <a:chOff x="-1664170" y="-452153"/>
                <a:chExt cx="789701" cy="1201107"/>
              </a:xfrm>
            </p:grpSpPr>
            <p:sp>
              <p:nvSpPr>
                <p:cNvPr id="12" name="矩形 11"/>
                <p:cNvSpPr/>
                <p:nvPr/>
              </p:nvSpPr>
              <p:spPr>
                <a:xfrm rot="5400000" flipH="1">
                  <a:off x="-1234470" y="388954"/>
                  <a:ext cx="360000" cy="360000"/>
                </a:xfrm>
                <a:prstGeom prst="rect">
                  <a:avLst/>
                </a:prstGeom>
                <a:solidFill>
                  <a:srgbClr val="FF6600"/>
                </a:solidFill>
                <a:ln w="28575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3" name="矩形 12"/>
                <p:cNvSpPr/>
                <p:nvPr/>
              </p:nvSpPr>
              <p:spPr>
                <a:xfrm rot="5400000" flipH="1">
                  <a:off x="-1234469" y="-452153"/>
                  <a:ext cx="360000" cy="360000"/>
                </a:xfrm>
                <a:prstGeom prst="rect">
                  <a:avLst/>
                </a:prstGeom>
                <a:solidFill>
                  <a:srgbClr val="FF6600"/>
                </a:solidFill>
                <a:ln w="28575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4" name="矩形 13"/>
                <p:cNvSpPr/>
                <p:nvPr/>
              </p:nvSpPr>
              <p:spPr>
                <a:xfrm rot="5400000" flipH="1">
                  <a:off x="-1234470" y="-31599"/>
                  <a:ext cx="360000" cy="360000"/>
                </a:xfrm>
                <a:prstGeom prst="rect">
                  <a:avLst/>
                </a:prstGeom>
                <a:solidFill>
                  <a:srgbClr val="FF6600"/>
                </a:solidFill>
                <a:ln w="28575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5" name="矩形 14"/>
                <p:cNvSpPr/>
                <p:nvPr/>
              </p:nvSpPr>
              <p:spPr>
                <a:xfrm rot="5400000" flipH="1">
                  <a:off x="-1664170" y="-452153"/>
                  <a:ext cx="360000" cy="360000"/>
                </a:xfrm>
                <a:prstGeom prst="rect">
                  <a:avLst/>
                </a:prstGeom>
                <a:solidFill>
                  <a:srgbClr val="FF6600"/>
                </a:solidFill>
                <a:ln w="28575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grpSp>
            <p:nvGrpSpPr>
              <p:cNvPr id="7" name="群組 6"/>
              <p:cNvGrpSpPr/>
              <p:nvPr/>
            </p:nvGrpSpPr>
            <p:grpSpPr>
              <a:xfrm rot="20612690">
                <a:off x="5308809" y="2293586"/>
                <a:ext cx="789700" cy="780553"/>
                <a:chOff x="1441500" y="4506330"/>
                <a:chExt cx="789700" cy="780553"/>
              </a:xfrm>
              <a:solidFill>
                <a:srgbClr val="FF0000"/>
              </a:solidFill>
            </p:grpSpPr>
            <p:sp>
              <p:nvSpPr>
                <p:cNvPr id="8" name="矩形 7"/>
                <p:cNvSpPr/>
                <p:nvPr/>
              </p:nvSpPr>
              <p:spPr>
                <a:xfrm rot="5400000" flipH="1">
                  <a:off x="1871200" y="4926883"/>
                  <a:ext cx="360000" cy="360000"/>
                </a:xfrm>
                <a:prstGeom prst="rect">
                  <a:avLst/>
                </a:prstGeom>
                <a:grpFill/>
                <a:ln w="28575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9" name="矩形 8"/>
                <p:cNvSpPr/>
                <p:nvPr/>
              </p:nvSpPr>
              <p:spPr>
                <a:xfrm rot="5400000" flipH="1">
                  <a:off x="1871200" y="4506330"/>
                  <a:ext cx="360000" cy="360000"/>
                </a:xfrm>
                <a:prstGeom prst="rect">
                  <a:avLst/>
                </a:prstGeom>
                <a:grpFill/>
                <a:ln w="28575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0" name="矩形 9"/>
                <p:cNvSpPr/>
                <p:nvPr/>
              </p:nvSpPr>
              <p:spPr>
                <a:xfrm rot="5400000" flipH="1">
                  <a:off x="1441500" y="4926883"/>
                  <a:ext cx="360000" cy="360000"/>
                </a:xfrm>
                <a:prstGeom prst="rect">
                  <a:avLst/>
                </a:prstGeom>
                <a:grpFill/>
                <a:ln w="28575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1" name="矩形 10"/>
                <p:cNvSpPr/>
                <p:nvPr/>
              </p:nvSpPr>
              <p:spPr>
                <a:xfrm rot="5400000" flipH="1">
                  <a:off x="1441500" y="4506330"/>
                  <a:ext cx="360000" cy="360000"/>
                </a:xfrm>
                <a:prstGeom prst="rect">
                  <a:avLst/>
                </a:prstGeom>
                <a:grpFill/>
                <a:ln w="28575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</p:grpSp>
        <p:sp>
          <p:nvSpPr>
            <p:cNvPr id="4" name="文字方塊 3"/>
            <p:cNvSpPr txBox="1"/>
            <p:nvPr/>
          </p:nvSpPr>
          <p:spPr>
            <a:xfrm>
              <a:off x="1395339" y="568979"/>
              <a:ext cx="223651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4000" b="1" u="sng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遊戲</a:t>
              </a:r>
              <a:r>
                <a:rPr lang="zh-TW" altLang="en-US" sz="4000" b="1" u="sng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畫面</a:t>
              </a:r>
            </a:p>
          </p:txBody>
        </p:sp>
      </p:grpSp>
      <p:sp>
        <p:nvSpPr>
          <p:cNvPr id="20" name="投影片編號版面配置區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9548C-D290-4736-9FD9-1BAC3A59A321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716914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368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 mute="1">
                <p:cTn id="7" fill="hold" display="0">
                  <p:stCondLst>
                    <p:cond delay="indefinite"/>
                  </p:stCondLst>
                </p:cTn>
                <p:tgtEl>
                  <p:spTgt spid="2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矩形 527"/>
          <p:cNvSpPr/>
          <p:nvPr/>
        </p:nvSpPr>
        <p:spPr>
          <a:xfrm rot="5400000" flipH="1">
            <a:off x="12150124" y="3505485"/>
            <a:ext cx="360000" cy="360000"/>
          </a:xfrm>
          <a:prstGeom prst="rect">
            <a:avLst/>
          </a:prstGeom>
          <a:solidFill>
            <a:srgbClr val="404040"/>
          </a:solidFill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034" name="群組 1033"/>
          <p:cNvGrpSpPr/>
          <p:nvPr/>
        </p:nvGrpSpPr>
        <p:grpSpPr>
          <a:xfrm>
            <a:off x="0" y="-272153"/>
            <a:ext cx="5941891" cy="7509402"/>
            <a:chOff x="0" y="-261938"/>
            <a:chExt cx="5941891" cy="7509402"/>
          </a:xfrm>
        </p:grpSpPr>
        <p:sp>
          <p:nvSpPr>
            <p:cNvPr id="340" name="矩形 339"/>
            <p:cNvSpPr/>
            <p:nvPr/>
          </p:nvSpPr>
          <p:spPr>
            <a:xfrm rot="5400000" flipH="1">
              <a:off x="0" y="6887463"/>
              <a:ext cx="360000" cy="36000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41" name="矩形 340"/>
            <p:cNvSpPr/>
            <p:nvPr/>
          </p:nvSpPr>
          <p:spPr>
            <a:xfrm rot="5400000" flipH="1">
              <a:off x="0" y="6466910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42" name="矩形 341"/>
            <p:cNvSpPr/>
            <p:nvPr/>
          </p:nvSpPr>
          <p:spPr>
            <a:xfrm rot="5400000" flipH="1">
              <a:off x="0" y="6046357"/>
              <a:ext cx="360000" cy="36000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43" name="矩形 342"/>
            <p:cNvSpPr/>
            <p:nvPr/>
          </p:nvSpPr>
          <p:spPr>
            <a:xfrm rot="5400000" flipH="1">
              <a:off x="0" y="5625804"/>
              <a:ext cx="360000" cy="360000"/>
            </a:xfrm>
            <a:prstGeom prst="rect">
              <a:avLst/>
            </a:prstGeom>
            <a:solidFill>
              <a:srgbClr val="0070C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44" name="矩形 343"/>
            <p:cNvSpPr/>
            <p:nvPr/>
          </p:nvSpPr>
          <p:spPr>
            <a:xfrm rot="5400000" flipH="1">
              <a:off x="0" y="5205251"/>
              <a:ext cx="360000" cy="360000"/>
            </a:xfrm>
            <a:prstGeom prst="rect">
              <a:avLst/>
            </a:prstGeom>
            <a:solidFill>
              <a:srgbClr val="0070C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45" name="矩形 344"/>
            <p:cNvSpPr/>
            <p:nvPr/>
          </p:nvSpPr>
          <p:spPr>
            <a:xfrm rot="5400000" flipH="1">
              <a:off x="0" y="4784698"/>
              <a:ext cx="360000" cy="360000"/>
            </a:xfrm>
            <a:prstGeom prst="rect">
              <a:avLst/>
            </a:prstGeom>
            <a:solidFill>
              <a:srgbClr val="008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46" name="矩形 345"/>
            <p:cNvSpPr/>
            <p:nvPr/>
          </p:nvSpPr>
          <p:spPr>
            <a:xfrm rot="5400000" flipH="1">
              <a:off x="0" y="4364145"/>
              <a:ext cx="360000" cy="360000"/>
            </a:xfrm>
            <a:prstGeom prst="rect">
              <a:avLst/>
            </a:prstGeom>
            <a:solidFill>
              <a:srgbClr val="990099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47" name="矩形 346"/>
            <p:cNvSpPr/>
            <p:nvPr/>
          </p:nvSpPr>
          <p:spPr>
            <a:xfrm rot="5400000" flipH="1">
              <a:off x="0" y="1420274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48" name="矩形 347"/>
            <p:cNvSpPr/>
            <p:nvPr/>
          </p:nvSpPr>
          <p:spPr>
            <a:xfrm rot="5400000" flipH="1">
              <a:off x="0" y="3943592"/>
              <a:ext cx="360000" cy="360000"/>
            </a:xfrm>
            <a:prstGeom prst="rect">
              <a:avLst/>
            </a:prstGeom>
            <a:solidFill>
              <a:srgbClr val="990099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49" name="矩形 348"/>
            <p:cNvSpPr/>
            <p:nvPr/>
          </p:nvSpPr>
          <p:spPr>
            <a:xfrm rot="5400000" flipH="1">
              <a:off x="0" y="3102486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50" name="矩形 349"/>
            <p:cNvSpPr/>
            <p:nvPr/>
          </p:nvSpPr>
          <p:spPr>
            <a:xfrm rot="5400000" flipH="1">
              <a:off x="0" y="3523039"/>
              <a:ext cx="360000" cy="36000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51" name="矩形 350"/>
            <p:cNvSpPr/>
            <p:nvPr/>
          </p:nvSpPr>
          <p:spPr>
            <a:xfrm rot="5400000" flipH="1">
              <a:off x="0" y="2681933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52" name="矩形 351"/>
            <p:cNvSpPr/>
            <p:nvPr/>
          </p:nvSpPr>
          <p:spPr>
            <a:xfrm rot="5400000" flipH="1">
              <a:off x="0" y="2261380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53" name="矩形 352"/>
            <p:cNvSpPr/>
            <p:nvPr/>
          </p:nvSpPr>
          <p:spPr>
            <a:xfrm rot="5400000" flipH="1">
              <a:off x="0" y="1840827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56" name="矩形 355"/>
            <p:cNvSpPr/>
            <p:nvPr/>
          </p:nvSpPr>
          <p:spPr>
            <a:xfrm rot="5400000" flipH="1">
              <a:off x="0" y="158615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57" name="矩形 356"/>
            <p:cNvSpPr/>
            <p:nvPr/>
          </p:nvSpPr>
          <p:spPr>
            <a:xfrm rot="5400000" flipH="1">
              <a:off x="0" y="579168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58" name="矩形 357"/>
            <p:cNvSpPr/>
            <p:nvPr/>
          </p:nvSpPr>
          <p:spPr>
            <a:xfrm rot="5400000" flipH="1">
              <a:off x="0" y="-261938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59" name="矩形 358"/>
            <p:cNvSpPr/>
            <p:nvPr/>
          </p:nvSpPr>
          <p:spPr>
            <a:xfrm rot="5400000" flipH="1">
              <a:off x="0" y="999721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72" name="矩形 371"/>
            <p:cNvSpPr/>
            <p:nvPr/>
          </p:nvSpPr>
          <p:spPr>
            <a:xfrm rot="5400000" flipH="1">
              <a:off x="2148500" y="6887463"/>
              <a:ext cx="360000" cy="36000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73" name="矩形 372"/>
            <p:cNvSpPr/>
            <p:nvPr/>
          </p:nvSpPr>
          <p:spPr>
            <a:xfrm rot="5400000" flipH="1">
              <a:off x="2148500" y="6466910"/>
              <a:ext cx="360000" cy="36000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74" name="矩形 373"/>
            <p:cNvSpPr/>
            <p:nvPr/>
          </p:nvSpPr>
          <p:spPr>
            <a:xfrm rot="5400000" flipH="1">
              <a:off x="2148500" y="6046357"/>
              <a:ext cx="360000" cy="360000"/>
            </a:xfrm>
            <a:prstGeom prst="rect">
              <a:avLst/>
            </a:prstGeom>
            <a:solidFill>
              <a:srgbClr val="0070C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75" name="矩形 374"/>
            <p:cNvSpPr/>
            <p:nvPr/>
          </p:nvSpPr>
          <p:spPr>
            <a:xfrm rot="5400000" flipH="1">
              <a:off x="2148500" y="5625804"/>
              <a:ext cx="360000" cy="360000"/>
            </a:xfrm>
            <a:prstGeom prst="rect">
              <a:avLst/>
            </a:prstGeom>
            <a:solidFill>
              <a:srgbClr val="0070C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76" name="矩形 375"/>
            <p:cNvSpPr/>
            <p:nvPr/>
          </p:nvSpPr>
          <p:spPr>
            <a:xfrm rot="5400000" flipH="1">
              <a:off x="2148500" y="5205251"/>
              <a:ext cx="360000" cy="360000"/>
            </a:xfrm>
            <a:prstGeom prst="rect">
              <a:avLst/>
            </a:prstGeom>
            <a:solidFill>
              <a:srgbClr val="FF66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77" name="矩形 376"/>
            <p:cNvSpPr/>
            <p:nvPr/>
          </p:nvSpPr>
          <p:spPr>
            <a:xfrm rot="5400000" flipH="1">
              <a:off x="2148500" y="4784698"/>
              <a:ext cx="360000" cy="36000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78" name="矩形 377"/>
            <p:cNvSpPr/>
            <p:nvPr/>
          </p:nvSpPr>
          <p:spPr>
            <a:xfrm rot="5400000" flipH="1">
              <a:off x="2148500" y="4364145"/>
              <a:ext cx="360000" cy="36000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79" name="矩形 378"/>
            <p:cNvSpPr/>
            <p:nvPr/>
          </p:nvSpPr>
          <p:spPr>
            <a:xfrm rot="5400000" flipH="1">
              <a:off x="2148500" y="1420274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80" name="矩形 379"/>
            <p:cNvSpPr/>
            <p:nvPr/>
          </p:nvSpPr>
          <p:spPr>
            <a:xfrm rot="5400000" flipH="1">
              <a:off x="2148500" y="3943592"/>
              <a:ext cx="360000" cy="360000"/>
            </a:xfrm>
            <a:prstGeom prst="rect">
              <a:avLst/>
            </a:prstGeom>
            <a:solidFill>
              <a:srgbClr val="0070C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81" name="矩形 380"/>
            <p:cNvSpPr/>
            <p:nvPr/>
          </p:nvSpPr>
          <p:spPr>
            <a:xfrm rot="5400000" flipH="1">
              <a:off x="2148500" y="3102486"/>
              <a:ext cx="360000" cy="36000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82" name="矩形 381"/>
            <p:cNvSpPr/>
            <p:nvPr/>
          </p:nvSpPr>
          <p:spPr>
            <a:xfrm rot="5400000" flipH="1">
              <a:off x="2148500" y="3523039"/>
              <a:ext cx="360000" cy="36000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83" name="矩形 382"/>
            <p:cNvSpPr/>
            <p:nvPr/>
          </p:nvSpPr>
          <p:spPr>
            <a:xfrm rot="5400000" flipH="1">
              <a:off x="2148500" y="2681933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84" name="矩形 383"/>
            <p:cNvSpPr/>
            <p:nvPr/>
          </p:nvSpPr>
          <p:spPr>
            <a:xfrm rot="5400000" flipH="1">
              <a:off x="2148500" y="2261380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85" name="矩形 384"/>
            <p:cNvSpPr/>
            <p:nvPr/>
          </p:nvSpPr>
          <p:spPr>
            <a:xfrm rot="5400000" flipH="1">
              <a:off x="2148500" y="1840827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88" name="矩形 387"/>
            <p:cNvSpPr/>
            <p:nvPr/>
          </p:nvSpPr>
          <p:spPr>
            <a:xfrm rot="5400000" flipH="1">
              <a:off x="2148500" y="158615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89" name="矩形 388"/>
            <p:cNvSpPr/>
            <p:nvPr/>
          </p:nvSpPr>
          <p:spPr>
            <a:xfrm rot="5400000" flipH="1">
              <a:off x="2148500" y="579168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90" name="矩形 389"/>
            <p:cNvSpPr/>
            <p:nvPr/>
          </p:nvSpPr>
          <p:spPr>
            <a:xfrm rot="5400000" flipH="1">
              <a:off x="2148500" y="-261938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91" name="矩形 390"/>
            <p:cNvSpPr/>
            <p:nvPr/>
          </p:nvSpPr>
          <p:spPr>
            <a:xfrm rot="5400000" flipH="1">
              <a:off x="2148500" y="999721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04" name="矩形 403"/>
            <p:cNvSpPr/>
            <p:nvPr/>
          </p:nvSpPr>
          <p:spPr>
            <a:xfrm rot="5400000" flipH="1">
              <a:off x="1718800" y="6887463"/>
              <a:ext cx="360000" cy="36000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05" name="矩形 404"/>
            <p:cNvSpPr/>
            <p:nvPr/>
          </p:nvSpPr>
          <p:spPr>
            <a:xfrm rot="5400000" flipH="1">
              <a:off x="1718800" y="6466910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06" name="矩形 405"/>
            <p:cNvSpPr/>
            <p:nvPr/>
          </p:nvSpPr>
          <p:spPr>
            <a:xfrm rot="5400000" flipH="1">
              <a:off x="1718800" y="6046357"/>
              <a:ext cx="360000" cy="360000"/>
            </a:xfrm>
            <a:prstGeom prst="rect">
              <a:avLst/>
            </a:prstGeom>
            <a:solidFill>
              <a:srgbClr val="0070C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07" name="矩形 406"/>
            <p:cNvSpPr/>
            <p:nvPr/>
          </p:nvSpPr>
          <p:spPr>
            <a:xfrm rot="5400000" flipH="1">
              <a:off x="1718800" y="5625804"/>
              <a:ext cx="360000" cy="360000"/>
            </a:xfrm>
            <a:prstGeom prst="rect">
              <a:avLst/>
            </a:prstGeom>
            <a:solidFill>
              <a:srgbClr val="FF66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08" name="矩形 407"/>
            <p:cNvSpPr/>
            <p:nvPr/>
          </p:nvSpPr>
          <p:spPr>
            <a:xfrm rot="5400000" flipH="1">
              <a:off x="1718800" y="5205251"/>
              <a:ext cx="360000" cy="360000"/>
            </a:xfrm>
            <a:prstGeom prst="rect">
              <a:avLst/>
            </a:prstGeom>
            <a:solidFill>
              <a:srgbClr val="FF66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09" name="矩形 408"/>
            <p:cNvSpPr/>
            <p:nvPr/>
          </p:nvSpPr>
          <p:spPr>
            <a:xfrm rot="5400000" flipH="1">
              <a:off x="1718800" y="4784698"/>
              <a:ext cx="360000" cy="360000"/>
            </a:xfrm>
            <a:prstGeom prst="rect">
              <a:avLst/>
            </a:prstGeom>
            <a:solidFill>
              <a:srgbClr val="990099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10" name="矩形 409"/>
            <p:cNvSpPr/>
            <p:nvPr/>
          </p:nvSpPr>
          <p:spPr>
            <a:xfrm rot="5400000" flipH="1">
              <a:off x="1718800" y="4364145"/>
              <a:ext cx="360000" cy="360000"/>
            </a:xfrm>
            <a:prstGeom prst="rect">
              <a:avLst/>
            </a:prstGeom>
            <a:solidFill>
              <a:srgbClr val="990099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11" name="矩形 410"/>
            <p:cNvSpPr/>
            <p:nvPr/>
          </p:nvSpPr>
          <p:spPr>
            <a:xfrm rot="5400000" flipH="1">
              <a:off x="1718800" y="1420274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12" name="矩形 411"/>
            <p:cNvSpPr/>
            <p:nvPr/>
          </p:nvSpPr>
          <p:spPr>
            <a:xfrm rot="5400000" flipH="1">
              <a:off x="1718800" y="3943592"/>
              <a:ext cx="360000" cy="360000"/>
            </a:xfrm>
            <a:prstGeom prst="rect">
              <a:avLst/>
            </a:prstGeom>
            <a:solidFill>
              <a:srgbClr val="0070C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13" name="矩形 412"/>
            <p:cNvSpPr/>
            <p:nvPr/>
          </p:nvSpPr>
          <p:spPr>
            <a:xfrm rot="5400000" flipH="1">
              <a:off x="1718800" y="3102486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14" name="矩形 413"/>
            <p:cNvSpPr/>
            <p:nvPr/>
          </p:nvSpPr>
          <p:spPr>
            <a:xfrm rot="5400000" flipH="1">
              <a:off x="1718800" y="3523039"/>
              <a:ext cx="360000" cy="360000"/>
            </a:xfrm>
            <a:prstGeom prst="rect">
              <a:avLst/>
            </a:prstGeom>
            <a:solidFill>
              <a:srgbClr val="008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15" name="矩形 414"/>
            <p:cNvSpPr/>
            <p:nvPr/>
          </p:nvSpPr>
          <p:spPr>
            <a:xfrm rot="5400000" flipH="1">
              <a:off x="1718800" y="2681933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16" name="矩形 415"/>
            <p:cNvSpPr/>
            <p:nvPr/>
          </p:nvSpPr>
          <p:spPr>
            <a:xfrm rot="5400000" flipH="1">
              <a:off x="1718800" y="2261380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17" name="矩形 416"/>
            <p:cNvSpPr/>
            <p:nvPr/>
          </p:nvSpPr>
          <p:spPr>
            <a:xfrm rot="5400000" flipH="1">
              <a:off x="1718800" y="1840827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20" name="矩形 419"/>
            <p:cNvSpPr/>
            <p:nvPr/>
          </p:nvSpPr>
          <p:spPr>
            <a:xfrm rot="5400000" flipH="1">
              <a:off x="1718800" y="158615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21" name="矩形 420"/>
            <p:cNvSpPr/>
            <p:nvPr/>
          </p:nvSpPr>
          <p:spPr>
            <a:xfrm rot="5400000" flipH="1">
              <a:off x="1718800" y="579168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22" name="矩形 421"/>
            <p:cNvSpPr/>
            <p:nvPr/>
          </p:nvSpPr>
          <p:spPr>
            <a:xfrm rot="5400000" flipH="1">
              <a:off x="1718800" y="-261938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23" name="矩形 422"/>
            <p:cNvSpPr/>
            <p:nvPr/>
          </p:nvSpPr>
          <p:spPr>
            <a:xfrm rot="5400000" flipH="1">
              <a:off x="1718800" y="999721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36" name="矩形 435"/>
            <p:cNvSpPr/>
            <p:nvPr/>
          </p:nvSpPr>
          <p:spPr>
            <a:xfrm rot="5400000" flipH="1">
              <a:off x="1289100" y="6887463"/>
              <a:ext cx="360000" cy="36000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37" name="矩形 436"/>
            <p:cNvSpPr/>
            <p:nvPr/>
          </p:nvSpPr>
          <p:spPr>
            <a:xfrm rot="5400000" flipH="1">
              <a:off x="1289100" y="6466910"/>
              <a:ext cx="360000" cy="360000"/>
            </a:xfrm>
            <a:prstGeom prst="rect">
              <a:avLst/>
            </a:prstGeom>
            <a:solidFill>
              <a:srgbClr val="FF0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38" name="矩形 437"/>
            <p:cNvSpPr/>
            <p:nvPr/>
          </p:nvSpPr>
          <p:spPr>
            <a:xfrm rot="5400000" flipH="1">
              <a:off x="1289100" y="6046357"/>
              <a:ext cx="360000" cy="360000"/>
            </a:xfrm>
            <a:prstGeom prst="rect">
              <a:avLst/>
            </a:prstGeom>
            <a:solidFill>
              <a:srgbClr val="FF0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39" name="矩形 438"/>
            <p:cNvSpPr/>
            <p:nvPr/>
          </p:nvSpPr>
          <p:spPr>
            <a:xfrm rot="5400000" flipH="1">
              <a:off x="1289100" y="5625804"/>
              <a:ext cx="360000" cy="360000"/>
            </a:xfrm>
            <a:prstGeom prst="rect">
              <a:avLst/>
            </a:prstGeom>
            <a:solidFill>
              <a:srgbClr val="FF0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40" name="矩形 439"/>
            <p:cNvSpPr/>
            <p:nvPr/>
          </p:nvSpPr>
          <p:spPr>
            <a:xfrm rot="5400000" flipH="1">
              <a:off x="1289100" y="5205251"/>
              <a:ext cx="360000" cy="360000"/>
            </a:xfrm>
            <a:prstGeom prst="rect">
              <a:avLst/>
            </a:prstGeom>
            <a:solidFill>
              <a:srgbClr val="FF0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41" name="矩形 440"/>
            <p:cNvSpPr/>
            <p:nvPr/>
          </p:nvSpPr>
          <p:spPr>
            <a:xfrm rot="5400000" flipH="1">
              <a:off x="1289100" y="4784698"/>
              <a:ext cx="360000" cy="360000"/>
            </a:xfrm>
            <a:prstGeom prst="rect">
              <a:avLst/>
            </a:prstGeom>
            <a:solidFill>
              <a:srgbClr val="990099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42" name="矩形 441"/>
            <p:cNvSpPr/>
            <p:nvPr/>
          </p:nvSpPr>
          <p:spPr>
            <a:xfrm rot="5400000" flipH="1">
              <a:off x="1289100" y="4364145"/>
              <a:ext cx="360000" cy="360000"/>
            </a:xfrm>
            <a:prstGeom prst="rect">
              <a:avLst/>
            </a:prstGeom>
            <a:solidFill>
              <a:srgbClr val="990099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43" name="矩形 442"/>
            <p:cNvSpPr/>
            <p:nvPr/>
          </p:nvSpPr>
          <p:spPr>
            <a:xfrm rot="5400000" flipH="1">
              <a:off x="1289100" y="1420274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44" name="矩形 443"/>
            <p:cNvSpPr/>
            <p:nvPr/>
          </p:nvSpPr>
          <p:spPr>
            <a:xfrm rot="5400000" flipH="1">
              <a:off x="1289100" y="3943592"/>
              <a:ext cx="360000" cy="360000"/>
            </a:xfrm>
            <a:prstGeom prst="rect">
              <a:avLst/>
            </a:prstGeom>
            <a:solidFill>
              <a:srgbClr val="0070C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45" name="矩形 444"/>
            <p:cNvSpPr/>
            <p:nvPr/>
          </p:nvSpPr>
          <p:spPr>
            <a:xfrm rot="5400000" flipH="1">
              <a:off x="1289100" y="3102486"/>
              <a:ext cx="360000" cy="360000"/>
            </a:xfrm>
            <a:prstGeom prst="rect">
              <a:avLst/>
            </a:prstGeom>
            <a:solidFill>
              <a:srgbClr val="008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46" name="矩形 445"/>
            <p:cNvSpPr/>
            <p:nvPr/>
          </p:nvSpPr>
          <p:spPr>
            <a:xfrm rot="5400000" flipH="1">
              <a:off x="1289100" y="3523039"/>
              <a:ext cx="360000" cy="360000"/>
            </a:xfrm>
            <a:prstGeom prst="rect">
              <a:avLst/>
            </a:prstGeom>
            <a:solidFill>
              <a:srgbClr val="008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47" name="矩形 446"/>
            <p:cNvSpPr/>
            <p:nvPr/>
          </p:nvSpPr>
          <p:spPr>
            <a:xfrm rot="5400000" flipH="1">
              <a:off x="1289100" y="2681933"/>
              <a:ext cx="360000" cy="360000"/>
            </a:xfrm>
            <a:prstGeom prst="rect">
              <a:avLst/>
            </a:prstGeom>
            <a:solidFill>
              <a:srgbClr val="008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48" name="矩形 447"/>
            <p:cNvSpPr/>
            <p:nvPr/>
          </p:nvSpPr>
          <p:spPr>
            <a:xfrm rot="5400000" flipH="1">
              <a:off x="1289100" y="2261380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49" name="矩形 448"/>
            <p:cNvSpPr/>
            <p:nvPr/>
          </p:nvSpPr>
          <p:spPr>
            <a:xfrm rot="5400000" flipH="1">
              <a:off x="1289100" y="1840827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52" name="矩形 451"/>
            <p:cNvSpPr/>
            <p:nvPr/>
          </p:nvSpPr>
          <p:spPr>
            <a:xfrm rot="5400000" flipH="1">
              <a:off x="1289100" y="158615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53" name="矩形 452"/>
            <p:cNvSpPr/>
            <p:nvPr/>
          </p:nvSpPr>
          <p:spPr>
            <a:xfrm rot="5400000" flipH="1">
              <a:off x="1289100" y="579168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54" name="矩形 453"/>
            <p:cNvSpPr/>
            <p:nvPr/>
          </p:nvSpPr>
          <p:spPr>
            <a:xfrm rot="5400000" flipH="1">
              <a:off x="1289100" y="-261938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55" name="矩形 454"/>
            <p:cNvSpPr/>
            <p:nvPr/>
          </p:nvSpPr>
          <p:spPr>
            <a:xfrm rot="5400000" flipH="1">
              <a:off x="1289100" y="999721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68" name="矩形 467"/>
            <p:cNvSpPr/>
            <p:nvPr/>
          </p:nvSpPr>
          <p:spPr>
            <a:xfrm rot="5400000" flipH="1">
              <a:off x="859400" y="6887464"/>
              <a:ext cx="360000" cy="36000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69" name="矩形 468"/>
            <p:cNvSpPr/>
            <p:nvPr/>
          </p:nvSpPr>
          <p:spPr>
            <a:xfrm rot="5400000" flipH="1">
              <a:off x="859400" y="6466911"/>
              <a:ext cx="360000" cy="36000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70" name="矩形 469"/>
            <p:cNvSpPr/>
            <p:nvPr/>
          </p:nvSpPr>
          <p:spPr>
            <a:xfrm rot="5400000" flipH="1">
              <a:off x="859400" y="6046358"/>
              <a:ext cx="360000" cy="36000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71" name="矩形 470"/>
            <p:cNvSpPr/>
            <p:nvPr/>
          </p:nvSpPr>
          <p:spPr>
            <a:xfrm rot="5400000" flipH="1">
              <a:off x="859400" y="5625805"/>
              <a:ext cx="360000" cy="36000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72" name="矩形 471"/>
            <p:cNvSpPr/>
            <p:nvPr/>
          </p:nvSpPr>
          <p:spPr>
            <a:xfrm rot="5400000" flipH="1">
              <a:off x="859400" y="5205252"/>
              <a:ext cx="360000" cy="36000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73" name="矩形 472"/>
            <p:cNvSpPr/>
            <p:nvPr/>
          </p:nvSpPr>
          <p:spPr>
            <a:xfrm rot="5400000" flipH="1">
              <a:off x="859400" y="4784699"/>
              <a:ext cx="360000" cy="360000"/>
            </a:xfrm>
            <a:prstGeom prst="rect">
              <a:avLst/>
            </a:prstGeom>
            <a:solidFill>
              <a:srgbClr val="008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74" name="矩形 473"/>
            <p:cNvSpPr/>
            <p:nvPr/>
          </p:nvSpPr>
          <p:spPr>
            <a:xfrm rot="5400000" flipH="1">
              <a:off x="859400" y="4364146"/>
              <a:ext cx="360000" cy="36000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75" name="矩形 474"/>
            <p:cNvSpPr/>
            <p:nvPr/>
          </p:nvSpPr>
          <p:spPr>
            <a:xfrm rot="5400000" flipH="1">
              <a:off x="859401" y="1420275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76" name="矩形 475"/>
            <p:cNvSpPr/>
            <p:nvPr/>
          </p:nvSpPr>
          <p:spPr>
            <a:xfrm rot="5400000" flipH="1">
              <a:off x="859400" y="3943593"/>
              <a:ext cx="360000" cy="360000"/>
            </a:xfrm>
            <a:prstGeom prst="rect">
              <a:avLst/>
            </a:prstGeom>
            <a:solidFill>
              <a:srgbClr val="FF66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77" name="矩形 476"/>
            <p:cNvSpPr/>
            <p:nvPr/>
          </p:nvSpPr>
          <p:spPr>
            <a:xfrm rot="5400000" flipH="1">
              <a:off x="859401" y="3102486"/>
              <a:ext cx="360000" cy="360000"/>
            </a:xfrm>
            <a:prstGeom prst="rect">
              <a:avLst/>
            </a:prstGeom>
            <a:solidFill>
              <a:srgbClr val="FF66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78" name="矩形 477"/>
            <p:cNvSpPr/>
            <p:nvPr/>
          </p:nvSpPr>
          <p:spPr>
            <a:xfrm rot="5400000" flipH="1">
              <a:off x="859400" y="3523040"/>
              <a:ext cx="360000" cy="360000"/>
            </a:xfrm>
            <a:prstGeom prst="rect">
              <a:avLst/>
            </a:prstGeom>
            <a:solidFill>
              <a:srgbClr val="FF66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79" name="矩形 478"/>
            <p:cNvSpPr/>
            <p:nvPr/>
          </p:nvSpPr>
          <p:spPr>
            <a:xfrm rot="5400000" flipH="1">
              <a:off x="859401" y="2681933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80" name="矩形 479"/>
            <p:cNvSpPr/>
            <p:nvPr/>
          </p:nvSpPr>
          <p:spPr>
            <a:xfrm rot="5400000" flipH="1">
              <a:off x="859401" y="2261381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81" name="矩形 480"/>
            <p:cNvSpPr/>
            <p:nvPr/>
          </p:nvSpPr>
          <p:spPr>
            <a:xfrm rot="5400000" flipH="1">
              <a:off x="859401" y="1840828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84" name="矩形 483"/>
            <p:cNvSpPr/>
            <p:nvPr/>
          </p:nvSpPr>
          <p:spPr>
            <a:xfrm rot="5400000" flipH="1">
              <a:off x="859401" y="158616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85" name="矩形 484"/>
            <p:cNvSpPr/>
            <p:nvPr/>
          </p:nvSpPr>
          <p:spPr>
            <a:xfrm rot="5400000" flipH="1">
              <a:off x="859400" y="579168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86" name="矩形 485"/>
            <p:cNvSpPr/>
            <p:nvPr/>
          </p:nvSpPr>
          <p:spPr>
            <a:xfrm rot="5400000" flipH="1">
              <a:off x="859401" y="-261937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87" name="矩形 486"/>
            <p:cNvSpPr/>
            <p:nvPr/>
          </p:nvSpPr>
          <p:spPr>
            <a:xfrm rot="5400000" flipH="1">
              <a:off x="859401" y="999722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00" name="矩形 499"/>
            <p:cNvSpPr/>
            <p:nvPr/>
          </p:nvSpPr>
          <p:spPr>
            <a:xfrm rot="5400000" flipH="1">
              <a:off x="429700" y="6887463"/>
              <a:ext cx="360000" cy="36000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01" name="矩形 500"/>
            <p:cNvSpPr/>
            <p:nvPr/>
          </p:nvSpPr>
          <p:spPr>
            <a:xfrm rot="5400000" flipH="1">
              <a:off x="429700" y="6466910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02" name="矩形 501"/>
            <p:cNvSpPr/>
            <p:nvPr/>
          </p:nvSpPr>
          <p:spPr>
            <a:xfrm rot="5400000" flipH="1">
              <a:off x="429700" y="6046357"/>
              <a:ext cx="360000" cy="360000"/>
            </a:xfrm>
            <a:prstGeom prst="rect">
              <a:avLst/>
            </a:prstGeom>
            <a:solidFill>
              <a:srgbClr val="0070C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03" name="矩形 502"/>
            <p:cNvSpPr/>
            <p:nvPr/>
          </p:nvSpPr>
          <p:spPr>
            <a:xfrm rot="5400000" flipH="1">
              <a:off x="429700" y="5625804"/>
              <a:ext cx="360000" cy="360000"/>
            </a:xfrm>
            <a:prstGeom prst="rect">
              <a:avLst/>
            </a:prstGeom>
            <a:solidFill>
              <a:srgbClr val="0070C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04" name="矩形 503"/>
            <p:cNvSpPr/>
            <p:nvPr/>
          </p:nvSpPr>
          <p:spPr>
            <a:xfrm rot="5400000" flipH="1">
              <a:off x="429700" y="5205251"/>
              <a:ext cx="360000" cy="360000"/>
            </a:xfrm>
            <a:prstGeom prst="rect">
              <a:avLst/>
            </a:prstGeom>
            <a:solidFill>
              <a:srgbClr val="008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05" name="矩形 504"/>
            <p:cNvSpPr/>
            <p:nvPr/>
          </p:nvSpPr>
          <p:spPr>
            <a:xfrm rot="5400000" flipH="1">
              <a:off x="429700" y="4784698"/>
              <a:ext cx="360000" cy="360000"/>
            </a:xfrm>
            <a:prstGeom prst="rect">
              <a:avLst/>
            </a:prstGeom>
            <a:solidFill>
              <a:srgbClr val="008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06" name="矩形 505"/>
            <p:cNvSpPr/>
            <p:nvPr/>
          </p:nvSpPr>
          <p:spPr>
            <a:xfrm rot="5400000" flipH="1">
              <a:off x="429700" y="4364145"/>
              <a:ext cx="360000" cy="36000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07" name="矩形 506"/>
            <p:cNvSpPr/>
            <p:nvPr/>
          </p:nvSpPr>
          <p:spPr>
            <a:xfrm rot="5400000" flipH="1">
              <a:off x="429700" y="1420274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08" name="矩形 507"/>
            <p:cNvSpPr/>
            <p:nvPr/>
          </p:nvSpPr>
          <p:spPr>
            <a:xfrm rot="5400000" flipH="1">
              <a:off x="429700" y="3943592"/>
              <a:ext cx="360000" cy="360000"/>
            </a:xfrm>
            <a:prstGeom prst="rect">
              <a:avLst/>
            </a:prstGeom>
            <a:solidFill>
              <a:srgbClr val="990099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09" name="矩形 508"/>
            <p:cNvSpPr/>
            <p:nvPr/>
          </p:nvSpPr>
          <p:spPr>
            <a:xfrm rot="5400000" flipH="1">
              <a:off x="429700" y="3102486"/>
              <a:ext cx="360000" cy="360000"/>
            </a:xfrm>
            <a:prstGeom prst="rect">
              <a:avLst/>
            </a:prstGeom>
            <a:solidFill>
              <a:srgbClr val="FF66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10" name="矩形 509"/>
            <p:cNvSpPr/>
            <p:nvPr/>
          </p:nvSpPr>
          <p:spPr>
            <a:xfrm rot="5400000" flipH="1">
              <a:off x="429700" y="3523039"/>
              <a:ext cx="360000" cy="36000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11" name="矩形 510"/>
            <p:cNvSpPr/>
            <p:nvPr/>
          </p:nvSpPr>
          <p:spPr>
            <a:xfrm rot="5400000" flipH="1">
              <a:off x="429700" y="2681933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12" name="矩形 511"/>
            <p:cNvSpPr/>
            <p:nvPr/>
          </p:nvSpPr>
          <p:spPr>
            <a:xfrm rot="5400000" flipH="1">
              <a:off x="429700" y="2261380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13" name="矩形 512"/>
            <p:cNvSpPr/>
            <p:nvPr/>
          </p:nvSpPr>
          <p:spPr>
            <a:xfrm rot="5400000" flipH="1">
              <a:off x="429700" y="1840827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16" name="矩形 515"/>
            <p:cNvSpPr/>
            <p:nvPr/>
          </p:nvSpPr>
          <p:spPr>
            <a:xfrm rot="5400000" flipH="1">
              <a:off x="429700" y="158615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17" name="矩形 516"/>
            <p:cNvSpPr/>
            <p:nvPr/>
          </p:nvSpPr>
          <p:spPr>
            <a:xfrm rot="5400000" flipH="1">
              <a:off x="429700" y="579168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18" name="矩形 517"/>
            <p:cNvSpPr/>
            <p:nvPr/>
          </p:nvSpPr>
          <p:spPr>
            <a:xfrm rot="5400000" flipH="1">
              <a:off x="429700" y="-261938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19" name="矩形 518"/>
            <p:cNvSpPr/>
            <p:nvPr/>
          </p:nvSpPr>
          <p:spPr>
            <a:xfrm rot="5400000" flipH="1">
              <a:off x="429700" y="999721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32" name="矩形 531"/>
            <p:cNvSpPr/>
            <p:nvPr/>
          </p:nvSpPr>
          <p:spPr>
            <a:xfrm rot="5400000" flipH="1">
              <a:off x="2578200" y="6887463"/>
              <a:ext cx="360000" cy="36000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33" name="矩形 532"/>
            <p:cNvSpPr/>
            <p:nvPr/>
          </p:nvSpPr>
          <p:spPr>
            <a:xfrm rot="5400000" flipH="1">
              <a:off x="2578200" y="6466910"/>
              <a:ext cx="360000" cy="36000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34" name="矩形 533"/>
            <p:cNvSpPr/>
            <p:nvPr/>
          </p:nvSpPr>
          <p:spPr>
            <a:xfrm rot="5400000" flipH="1">
              <a:off x="2578200" y="6046357"/>
              <a:ext cx="360000" cy="360000"/>
            </a:xfrm>
            <a:prstGeom prst="rect">
              <a:avLst/>
            </a:prstGeom>
            <a:solidFill>
              <a:srgbClr val="0070C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35" name="矩形 534"/>
            <p:cNvSpPr/>
            <p:nvPr/>
          </p:nvSpPr>
          <p:spPr>
            <a:xfrm rot="5400000" flipH="1">
              <a:off x="2578200" y="5625804"/>
              <a:ext cx="360000" cy="360000"/>
            </a:xfrm>
            <a:prstGeom prst="rect">
              <a:avLst/>
            </a:prstGeom>
            <a:solidFill>
              <a:srgbClr val="00B0F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36" name="矩形 535"/>
            <p:cNvSpPr/>
            <p:nvPr/>
          </p:nvSpPr>
          <p:spPr>
            <a:xfrm rot="5400000" flipH="1">
              <a:off x="2578200" y="5205251"/>
              <a:ext cx="360000" cy="360000"/>
            </a:xfrm>
            <a:prstGeom prst="rect">
              <a:avLst/>
            </a:prstGeom>
            <a:solidFill>
              <a:srgbClr val="00B0F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37" name="矩形 536"/>
            <p:cNvSpPr/>
            <p:nvPr/>
          </p:nvSpPr>
          <p:spPr>
            <a:xfrm rot="5400000" flipH="1">
              <a:off x="2578200" y="4784698"/>
              <a:ext cx="360000" cy="360000"/>
            </a:xfrm>
            <a:prstGeom prst="rect">
              <a:avLst/>
            </a:prstGeom>
            <a:solidFill>
              <a:srgbClr val="00B0F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38" name="矩形 537"/>
            <p:cNvSpPr/>
            <p:nvPr/>
          </p:nvSpPr>
          <p:spPr>
            <a:xfrm rot="5400000" flipH="1">
              <a:off x="2578200" y="4364145"/>
              <a:ext cx="360000" cy="360000"/>
            </a:xfrm>
            <a:prstGeom prst="rect">
              <a:avLst/>
            </a:prstGeom>
            <a:solidFill>
              <a:srgbClr val="00B0F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39" name="矩形 538"/>
            <p:cNvSpPr/>
            <p:nvPr/>
          </p:nvSpPr>
          <p:spPr>
            <a:xfrm rot="5400000" flipH="1">
              <a:off x="2578200" y="1420274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40" name="矩形 539"/>
            <p:cNvSpPr/>
            <p:nvPr/>
          </p:nvSpPr>
          <p:spPr>
            <a:xfrm rot="5400000" flipH="1">
              <a:off x="2578200" y="3943592"/>
              <a:ext cx="360000" cy="360000"/>
            </a:xfrm>
            <a:prstGeom prst="rect">
              <a:avLst/>
            </a:prstGeom>
            <a:solidFill>
              <a:srgbClr val="0070C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41" name="矩形 540"/>
            <p:cNvSpPr/>
            <p:nvPr/>
          </p:nvSpPr>
          <p:spPr>
            <a:xfrm rot="5400000" flipH="1">
              <a:off x="2578200" y="3102486"/>
              <a:ext cx="360000" cy="36000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42" name="矩形 541"/>
            <p:cNvSpPr/>
            <p:nvPr/>
          </p:nvSpPr>
          <p:spPr>
            <a:xfrm rot="5400000" flipH="1">
              <a:off x="2578200" y="3523039"/>
              <a:ext cx="360000" cy="36000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43" name="矩形 542"/>
            <p:cNvSpPr/>
            <p:nvPr/>
          </p:nvSpPr>
          <p:spPr>
            <a:xfrm rot="5400000" flipH="1">
              <a:off x="2578200" y="2681933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44" name="矩形 543"/>
            <p:cNvSpPr/>
            <p:nvPr/>
          </p:nvSpPr>
          <p:spPr>
            <a:xfrm rot="5400000" flipH="1">
              <a:off x="2578200" y="2261380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45" name="矩形 544"/>
            <p:cNvSpPr/>
            <p:nvPr/>
          </p:nvSpPr>
          <p:spPr>
            <a:xfrm rot="5400000" flipH="1">
              <a:off x="2578200" y="1840827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48" name="矩形 547"/>
            <p:cNvSpPr/>
            <p:nvPr/>
          </p:nvSpPr>
          <p:spPr>
            <a:xfrm rot="5400000" flipH="1">
              <a:off x="2578200" y="158615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49" name="矩形 548"/>
            <p:cNvSpPr/>
            <p:nvPr/>
          </p:nvSpPr>
          <p:spPr>
            <a:xfrm rot="5400000" flipH="1">
              <a:off x="2578200" y="579168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50" name="矩形 549"/>
            <p:cNvSpPr/>
            <p:nvPr/>
          </p:nvSpPr>
          <p:spPr>
            <a:xfrm rot="5400000" flipH="1">
              <a:off x="2578200" y="-261938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51" name="矩形 550"/>
            <p:cNvSpPr/>
            <p:nvPr/>
          </p:nvSpPr>
          <p:spPr>
            <a:xfrm rot="5400000" flipH="1">
              <a:off x="2578200" y="999721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65" name="矩形 564"/>
            <p:cNvSpPr/>
            <p:nvPr/>
          </p:nvSpPr>
          <p:spPr>
            <a:xfrm rot="5400000" flipH="1">
              <a:off x="3003691" y="6887463"/>
              <a:ext cx="360000" cy="36000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66" name="矩形 565"/>
            <p:cNvSpPr/>
            <p:nvPr/>
          </p:nvSpPr>
          <p:spPr>
            <a:xfrm rot="5400000" flipH="1">
              <a:off x="3003691" y="6466910"/>
              <a:ext cx="360000" cy="360000"/>
            </a:xfrm>
            <a:prstGeom prst="rect">
              <a:avLst/>
            </a:prstGeom>
            <a:solidFill>
              <a:srgbClr val="008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67" name="矩形 566"/>
            <p:cNvSpPr/>
            <p:nvPr/>
          </p:nvSpPr>
          <p:spPr>
            <a:xfrm rot="5400000" flipH="1">
              <a:off x="3003691" y="6046357"/>
              <a:ext cx="360000" cy="360000"/>
            </a:xfrm>
            <a:prstGeom prst="rect">
              <a:avLst/>
            </a:prstGeom>
            <a:solidFill>
              <a:srgbClr val="008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68" name="矩形 567"/>
            <p:cNvSpPr/>
            <p:nvPr/>
          </p:nvSpPr>
          <p:spPr>
            <a:xfrm rot="5400000" flipH="1">
              <a:off x="3003691" y="5625804"/>
              <a:ext cx="360000" cy="360000"/>
            </a:xfrm>
            <a:prstGeom prst="rect">
              <a:avLst/>
            </a:prstGeom>
            <a:solidFill>
              <a:srgbClr val="FF0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69" name="矩形 568"/>
            <p:cNvSpPr/>
            <p:nvPr/>
          </p:nvSpPr>
          <p:spPr>
            <a:xfrm rot="5400000" flipH="1">
              <a:off x="3003691" y="5205251"/>
              <a:ext cx="360000" cy="360000"/>
            </a:xfrm>
            <a:prstGeom prst="rect">
              <a:avLst/>
            </a:prstGeom>
            <a:solidFill>
              <a:srgbClr val="FF0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70" name="矩形 569"/>
            <p:cNvSpPr/>
            <p:nvPr/>
          </p:nvSpPr>
          <p:spPr>
            <a:xfrm rot="5400000" flipH="1">
              <a:off x="3003691" y="4784698"/>
              <a:ext cx="360000" cy="36000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71" name="矩形 570"/>
            <p:cNvSpPr/>
            <p:nvPr/>
          </p:nvSpPr>
          <p:spPr>
            <a:xfrm rot="5400000" flipH="1">
              <a:off x="3003691" y="4364145"/>
              <a:ext cx="360000" cy="36000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72" name="矩形 571"/>
            <p:cNvSpPr/>
            <p:nvPr/>
          </p:nvSpPr>
          <p:spPr>
            <a:xfrm rot="5400000" flipH="1">
              <a:off x="3003691" y="1420274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73" name="矩形 572"/>
            <p:cNvSpPr/>
            <p:nvPr/>
          </p:nvSpPr>
          <p:spPr>
            <a:xfrm rot="5400000" flipH="1">
              <a:off x="3003691" y="3943592"/>
              <a:ext cx="360000" cy="36000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74" name="矩形 573"/>
            <p:cNvSpPr/>
            <p:nvPr/>
          </p:nvSpPr>
          <p:spPr>
            <a:xfrm rot="5400000" flipH="1">
              <a:off x="3003691" y="3102486"/>
              <a:ext cx="360000" cy="360000"/>
            </a:xfrm>
            <a:prstGeom prst="rect">
              <a:avLst/>
            </a:prstGeom>
            <a:solidFill>
              <a:srgbClr val="008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75" name="矩形 574"/>
            <p:cNvSpPr/>
            <p:nvPr/>
          </p:nvSpPr>
          <p:spPr>
            <a:xfrm rot="5400000" flipH="1">
              <a:off x="3003691" y="3523039"/>
              <a:ext cx="360000" cy="360000"/>
            </a:xfrm>
            <a:prstGeom prst="rect">
              <a:avLst/>
            </a:prstGeom>
            <a:solidFill>
              <a:srgbClr val="008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76" name="矩形 575"/>
            <p:cNvSpPr/>
            <p:nvPr/>
          </p:nvSpPr>
          <p:spPr>
            <a:xfrm rot="5400000" flipH="1">
              <a:off x="3003691" y="2681933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77" name="矩形 576"/>
            <p:cNvSpPr/>
            <p:nvPr/>
          </p:nvSpPr>
          <p:spPr>
            <a:xfrm rot="5400000" flipH="1">
              <a:off x="3003691" y="2261380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78" name="矩形 577"/>
            <p:cNvSpPr/>
            <p:nvPr/>
          </p:nvSpPr>
          <p:spPr>
            <a:xfrm rot="5400000" flipH="1">
              <a:off x="3003691" y="1840827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81" name="矩形 580"/>
            <p:cNvSpPr/>
            <p:nvPr/>
          </p:nvSpPr>
          <p:spPr>
            <a:xfrm rot="5400000" flipH="1">
              <a:off x="3003691" y="158615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82" name="矩形 581"/>
            <p:cNvSpPr/>
            <p:nvPr/>
          </p:nvSpPr>
          <p:spPr>
            <a:xfrm rot="5400000" flipH="1">
              <a:off x="3003691" y="579168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83" name="矩形 582"/>
            <p:cNvSpPr/>
            <p:nvPr/>
          </p:nvSpPr>
          <p:spPr>
            <a:xfrm rot="5400000" flipH="1">
              <a:off x="3003691" y="-261938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84" name="矩形 583"/>
            <p:cNvSpPr/>
            <p:nvPr/>
          </p:nvSpPr>
          <p:spPr>
            <a:xfrm rot="5400000" flipH="1">
              <a:off x="3003691" y="999721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97" name="矩形 596"/>
            <p:cNvSpPr/>
            <p:nvPr/>
          </p:nvSpPr>
          <p:spPr>
            <a:xfrm rot="5400000" flipH="1">
              <a:off x="5152191" y="6887463"/>
              <a:ext cx="360000" cy="36000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98" name="矩形 597"/>
            <p:cNvSpPr/>
            <p:nvPr/>
          </p:nvSpPr>
          <p:spPr>
            <a:xfrm rot="5400000" flipH="1">
              <a:off x="5152191" y="6466910"/>
              <a:ext cx="360000" cy="36000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99" name="矩形 598"/>
            <p:cNvSpPr/>
            <p:nvPr/>
          </p:nvSpPr>
          <p:spPr>
            <a:xfrm rot="5400000" flipH="1">
              <a:off x="5152191" y="6046357"/>
              <a:ext cx="360000" cy="360000"/>
            </a:xfrm>
            <a:prstGeom prst="rect">
              <a:avLst/>
            </a:prstGeom>
            <a:solidFill>
              <a:srgbClr val="FF0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00" name="矩形 599"/>
            <p:cNvSpPr/>
            <p:nvPr/>
          </p:nvSpPr>
          <p:spPr>
            <a:xfrm rot="5400000" flipH="1">
              <a:off x="5152191" y="5625804"/>
              <a:ext cx="360000" cy="36000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01" name="矩形 600"/>
            <p:cNvSpPr/>
            <p:nvPr/>
          </p:nvSpPr>
          <p:spPr>
            <a:xfrm rot="5400000" flipH="1">
              <a:off x="5152191" y="5205251"/>
              <a:ext cx="360000" cy="360000"/>
            </a:xfrm>
            <a:prstGeom prst="rect">
              <a:avLst/>
            </a:prstGeom>
            <a:solidFill>
              <a:srgbClr val="0070C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02" name="矩形 601"/>
            <p:cNvSpPr/>
            <p:nvPr/>
          </p:nvSpPr>
          <p:spPr>
            <a:xfrm rot="5400000" flipH="1">
              <a:off x="5152191" y="4784698"/>
              <a:ext cx="360000" cy="36000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03" name="矩形 602"/>
            <p:cNvSpPr/>
            <p:nvPr/>
          </p:nvSpPr>
          <p:spPr>
            <a:xfrm rot="5400000" flipH="1">
              <a:off x="5152191" y="4364145"/>
              <a:ext cx="360000" cy="36000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04" name="矩形 603"/>
            <p:cNvSpPr/>
            <p:nvPr/>
          </p:nvSpPr>
          <p:spPr>
            <a:xfrm rot="5400000" flipH="1">
              <a:off x="5152191" y="1420274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05" name="矩形 604"/>
            <p:cNvSpPr/>
            <p:nvPr/>
          </p:nvSpPr>
          <p:spPr>
            <a:xfrm rot="5400000" flipH="1">
              <a:off x="5152191" y="3943592"/>
              <a:ext cx="360000" cy="36000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06" name="矩形 605"/>
            <p:cNvSpPr/>
            <p:nvPr/>
          </p:nvSpPr>
          <p:spPr>
            <a:xfrm rot="5400000" flipH="1">
              <a:off x="5152191" y="3102486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07" name="矩形 606"/>
            <p:cNvSpPr/>
            <p:nvPr/>
          </p:nvSpPr>
          <p:spPr>
            <a:xfrm rot="5400000" flipH="1">
              <a:off x="5152191" y="3523039"/>
              <a:ext cx="360000" cy="36000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08" name="矩形 607"/>
            <p:cNvSpPr/>
            <p:nvPr/>
          </p:nvSpPr>
          <p:spPr>
            <a:xfrm rot="5400000" flipH="1">
              <a:off x="5152191" y="2681933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09" name="矩形 608"/>
            <p:cNvSpPr/>
            <p:nvPr/>
          </p:nvSpPr>
          <p:spPr>
            <a:xfrm rot="5400000" flipH="1">
              <a:off x="5152191" y="2261380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10" name="矩形 609"/>
            <p:cNvSpPr/>
            <p:nvPr/>
          </p:nvSpPr>
          <p:spPr>
            <a:xfrm rot="5400000" flipH="1">
              <a:off x="5152191" y="1840827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13" name="矩形 612"/>
            <p:cNvSpPr/>
            <p:nvPr/>
          </p:nvSpPr>
          <p:spPr>
            <a:xfrm rot="5400000" flipH="1">
              <a:off x="5152191" y="158615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14" name="矩形 613"/>
            <p:cNvSpPr/>
            <p:nvPr/>
          </p:nvSpPr>
          <p:spPr>
            <a:xfrm rot="5400000" flipH="1">
              <a:off x="5152191" y="579168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15" name="矩形 614"/>
            <p:cNvSpPr/>
            <p:nvPr/>
          </p:nvSpPr>
          <p:spPr>
            <a:xfrm rot="5400000" flipH="1">
              <a:off x="5152191" y="-261938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16" name="矩形 615"/>
            <p:cNvSpPr/>
            <p:nvPr/>
          </p:nvSpPr>
          <p:spPr>
            <a:xfrm rot="5400000" flipH="1">
              <a:off x="5152191" y="999721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29" name="矩形 628"/>
            <p:cNvSpPr/>
            <p:nvPr/>
          </p:nvSpPr>
          <p:spPr>
            <a:xfrm rot="5400000" flipH="1">
              <a:off x="4722491" y="6887463"/>
              <a:ext cx="360000" cy="36000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30" name="矩形 629"/>
            <p:cNvSpPr/>
            <p:nvPr/>
          </p:nvSpPr>
          <p:spPr>
            <a:xfrm rot="5400000" flipH="1">
              <a:off x="4722491" y="6466910"/>
              <a:ext cx="360000" cy="360000"/>
            </a:xfrm>
            <a:prstGeom prst="rect">
              <a:avLst/>
            </a:prstGeom>
            <a:solidFill>
              <a:srgbClr val="FF0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31" name="矩形 630"/>
            <p:cNvSpPr/>
            <p:nvPr/>
          </p:nvSpPr>
          <p:spPr>
            <a:xfrm rot="5400000" flipH="1">
              <a:off x="4722491" y="6046357"/>
              <a:ext cx="360000" cy="360000"/>
            </a:xfrm>
            <a:prstGeom prst="rect">
              <a:avLst/>
            </a:prstGeom>
            <a:solidFill>
              <a:srgbClr val="FF0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32" name="矩形 631"/>
            <p:cNvSpPr/>
            <p:nvPr/>
          </p:nvSpPr>
          <p:spPr>
            <a:xfrm rot="5400000" flipH="1">
              <a:off x="4722491" y="5625804"/>
              <a:ext cx="360000" cy="360000"/>
            </a:xfrm>
            <a:prstGeom prst="rect">
              <a:avLst/>
            </a:prstGeom>
            <a:solidFill>
              <a:srgbClr val="FF0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33" name="矩形 632"/>
            <p:cNvSpPr/>
            <p:nvPr/>
          </p:nvSpPr>
          <p:spPr>
            <a:xfrm rot="5400000" flipH="1">
              <a:off x="4722491" y="5205251"/>
              <a:ext cx="360000" cy="360000"/>
            </a:xfrm>
            <a:prstGeom prst="rect">
              <a:avLst/>
            </a:prstGeom>
            <a:solidFill>
              <a:srgbClr val="0070C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34" name="矩形 633"/>
            <p:cNvSpPr/>
            <p:nvPr/>
          </p:nvSpPr>
          <p:spPr>
            <a:xfrm rot="5400000" flipH="1">
              <a:off x="4722491" y="4784698"/>
              <a:ext cx="360000" cy="360000"/>
            </a:xfrm>
            <a:prstGeom prst="rect">
              <a:avLst/>
            </a:prstGeom>
            <a:solidFill>
              <a:srgbClr val="0070C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35" name="矩形 634"/>
            <p:cNvSpPr/>
            <p:nvPr/>
          </p:nvSpPr>
          <p:spPr>
            <a:xfrm rot="5400000" flipH="1">
              <a:off x="4722491" y="4364145"/>
              <a:ext cx="360000" cy="360000"/>
            </a:xfrm>
            <a:prstGeom prst="rect">
              <a:avLst/>
            </a:prstGeom>
            <a:solidFill>
              <a:srgbClr val="0070C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36" name="矩形 635"/>
            <p:cNvSpPr/>
            <p:nvPr/>
          </p:nvSpPr>
          <p:spPr>
            <a:xfrm rot="5400000" flipH="1">
              <a:off x="4722491" y="1420274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37" name="矩形 636"/>
            <p:cNvSpPr/>
            <p:nvPr/>
          </p:nvSpPr>
          <p:spPr>
            <a:xfrm rot="5400000" flipH="1">
              <a:off x="4722491" y="3943592"/>
              <a:ext cx="360000" cy="36000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38" name="矩形 637"/>
            <p:cNvSpPr/>
            <p:nvPr/>
          </p:nvSpPr>
          <p:spPr>
            <a:xfrm rot="5400000" flipH="1">
              <a:off x="4722491" y="3102486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39" name="矩形 638"/>
            <p:cNvSpPr/>
            <p:nvPr/>
          </p:nvSpPr>
          <p:spPr>
            <a:xfrm rot="5400000" flipH="1">
              <a:off x="4722491" y="3523039"/>
              <a:ext cx="360000" cy="36000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40" name="矩形 639"/>
            <p:cNvSpPr/>
            <p:nvPr/>
          </p:nvSpPr>
          <p:spPr>
            <a:xfrm rot="5400000" flipH="1">
              <a:off x="4722491" y="2681933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41" name="矩形 640"/>
            <p:cNvSpPr/>
            <p:nvPr/>
          </p:nvSpPr>
          <p:spPr>
            <a:xfrm rot="5400000" flipH="1">
              <a:off x="4722491" y="2261380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42" name="矩形 641"/>
            <p:cNvSpPr/>
            <p:nvPr/>
          </p:nvSpPr>
          <p:spPr>
            <a:xfrm rot="5400000" flipH="1">
              <a:off x="4722491" y="1840827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45" name="矩形 644"/>
            <p:cNvSpPr/>
            <p:nvPr/>
          </p:nvSpPr>
          <p:spPr>
            <a:xfrm rot="5400000" flipH="1">
              <a:off x="4722491" y="158615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46" name="矩形 645"/>
            <p:cNvSpPr/>
            <p:nvPr/>
          </p:nvSpPr>
          <p:spPr>
            <a:xfrm rot="5400000" flipH="1">
              <a:off x="4722491" y="579168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47" name="矩形 646"/>
            <p:cNvSpPr/>
            <p:nvPr/>
          </p:nvSpPr>
          <p:spPr>
            <a:xfrm rot="5400000" flipH="1">
              <a:off x="4722491" y="-261938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48" name="矩形 647"/>
            <p:cNvSpPr/>
            <p:nvPr/>
          </p:nvSpPr>
          <p:spPr>
            <a:xfrm rot="5400000" flipH="1">
              <a:off x="4722491" y="999721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61" name="矩形 660"/>
            <p:cNvSpPr/>
            <p:nvPr/>
          </p:nvSpPr>
          <p:spPr>
            <a:xfrm rot="5400000" flipH="1">
              <a:off x="4292791" y="6887463"/>
              <a:ext cx="360000" cy="36000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62" name="矩形 661"/>
            <p:cNvSpPr/>
            <p:nvPr/>
          </p:nvSpPr>
          <p:spPr>
            <a:xfrm rot="5400000" flipH="1">
              <a:off x="4292791" y="6466910"/>
              <a:ext cx="360000" cy="360000"/>
            </a:xfrm>
            <a:prstGeom prst="rect">
              <a:avLst/>
            </a:prstGeom>
            <a:solidFill>
              <a:srgbClr val="990099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63" name="矩形 662"/>
            <p:cNvSpPr/>
            <p:nvPr/>
          </p:nvSpPr>
          <p:spPr>
            <a:xfrm rot="5400000" flipH="1">
              <a:off x="4292791" y="6046357"/>
              <a:ext cx="360000" cy="360000"/>
            </a:xfrm>
            <a:prstGeom prst="rect">
              <a:avLst/>
            </a:prstGeom>
            <a:solidFill>
              <a:srgbClr val="990099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64" name="矩形 663"/>
            <p:cNvSpPr/>
            <p:nvPr/>
          </p:nvSpPr>
          <p:spPr>
            <a:xfrm rot="5400000" flipH="1">
              <a:off x="4292791" y="5625804"/>
              <a:ext cx="360000" cy="36000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65" name="矩形 664"/>
            <p:cNvSpPr/>
            <p:nvPr/>
          </p:nvSpPr>
          <p:spPr>
            <a:xfrm rot="5400000" flipH="1">
              <a:off x="4292791" y="5205251"/>
              <a:ext cx="360000" cy="36000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66" name="矩形 665"/>
            <p:cNvSpPr/>
            <p:nvPr/>
          </p:nvSpPr>
          <p:spPr>
            <a:xfrm rot="5400000" flipH="1">
              <a:off x="4292791" y="4784698"/>
              <a:ext cx="360000" cy="36000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67" name="矩形 666"/>
            <p:cNvSpPr/>
            <p:nvPr/>
          </p:nvSpPr>
          <p:spPr>
            <a:xfrm rot="5400000" flipH="1">
              <a:off x="4292791" y="4364145"/>
              <a:ext cx="360000" cy="36000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68" name="矩形 667"/>
            <p:cNvSpPr/>
            <p:nvPr/>
          </p:nvSpPr>
          <p:spPr>
            <a:xfrm rot="5400000" flipH="1">
              <a:off x="4292791" y="1420274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69" name="矩形 668"/>
            <p:cNvSpPr/>
            <p:nvPr/>
          </p:nvSpPr>
          <p:spPr>
            <a:xfrm rot="5400000" flipH="1">
              <a:off x="4292791" y="3943592"/>
              <a:ext cx="360000" cy="36000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70" name="矩形 669"/>
            <p:cNvSpPr/>
            <p:nvPr/>
          </p:nvSpPr>
          <p:spPr>
            <a:xfrm rot="5400000" flipH="1">
              <a:off x="4292791" y="3102486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71" name="矩形 670"/>
            <p:cNvSpPr/>
            <p:nvPr/>
          </p:nvSpPr>
          <p:spPr>
            <a:xfrm rot="5400000" flipH="1">
              <a:off x="4292791" y="3523039"/>
              <a:ext cx="360000" cy="36000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72" name="矩形 671"/>
            <p:cNvSpPr/>
            <p:nvPr/>
          </p:nvSpPr>
          <p:spPr>
            <a:xfrm rot="5400000" flipH="1">
              <a:off x="4292791" y="2681933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73" name="矩形 672"/>
            <p:cNvSpPr/>
            <p:nvPr/>
          </p:nvSpPr>
          <p:spPr>
            <a:xfrm rot="5400000" flipH="1">
              <a:off x="4292791" y="2261380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74" name="矩形 673"/>
            <p:cNvSpPr/>
            <p:nvPr/>
          </p:nvSpPr>
          <p:spPr>
            <a:xfrm rot="5400000" flipH="1">
              <a:off x="4292791" y="1840827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77" name="矩形 676"/>
            <p:cNvSpPr/>
            <p:nvPr/>
          </p:nvSpPr>
          <p:spPr>
            <a:xfrm rot="5400000" flipH="1">
              <a:off x="4292791" y="158615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78" name="矩形 677"/>
            <p:cNvSpPr/>
            <p:nvPr/>
          </p:nvSpPr>
          <p:spPr>
            <a:xfrm rot="5400000" flipH="1">
              <a:off x="4292791" y="579168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79" name="矩形 678"/>
            <p:cNvSpPr/>
            <p:nvPr/>
          </p:nvSpPr>
          <p:spPr>
            <a:xfrm rot="5400000" flipH="1">
              <a:off x="4292791" y="-261938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80" name="矩形 679"/>
            <p:cNvSpPr/>
            <p:nvPr/>
          </p:nvSpPr>
          <p:spPr>
            <a:xfrm rot="5400000" flipH="1">
              <a:off x="4292791" y="999721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93" name="矩形 692"/>
            <p:cNvSpPr/>
            <p:nvPr/>
          </p:nvSpPr>
          <p:spPr>
            <a:xfrm rot="5400000" flipH="1">
              <a:off x="3863091" y="6887464"/>
              <a:ext cx="360000" cy="36000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94" name="矩形 693"/>
            <p:cNvSpPr/>
            <p:nvPr/>
          </p:nvSpPr>
          <p:spPr>
            <a:xfrm rot="5400000" flipH="1">
              <a:off x="3863091" y="6466911"/>
              <a:ext cx="360000" cy="36000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95" name="矩形 694"/>
            <p:cNvSpPr/>
            <p:nvPr/>
          </p:nvSpPr>
          <p:spPr>
            <a:xfrm rot="5400000" flipH="1">
              <a:off x="3863091" y="6046358"/>
              <a:ext cx="360000" cy="360000"/>
            </a:xfrm>
            <a:prstGeom prst="rect">
              <a:avLst/>
            </a:prstGeom>
            <a:solidFill>
              <a:srgbClr val="990099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96" name="矩形 695"/>
            <p:cNvSpPr/>
            <p:nvPr/>
          </p:nvSpPr>
          <p:spPr>
            <a:xfrm rot="5400000" flipH="1">
              <a:off x="3863091" y="5625805"/>
              <a:ext cx="360000" cy="360000"/>
            </a:xfrm>
            <a:prstGeom prst="rect">
              <a:avLst/>
            </a:prstGeom>
            <a:solidFill>
              <a:srgbClr val="990099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97" name="矩形 696"/>
            <p:cNvSpPr/>
            <p:nvPr/>
          </p:nvSpPr>
          <p:spPr>
            <a:xfrm rot="5400000" flipH="1">
              <a:off x="3863091" y="5205252"/>
              <a:ext cx="360000" cy="360000"/>
            </a:xfrm>
            <a:prstGeom prst="rect">
              <a:avLst/>
            </a:prstGeom>
            <a:solidFill>
              <a:srgbClr val="FF0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98" name="矩形 697"/>
            <p:cNvSpPr/>
            <p:nvPr/>
          </p:nvSpPr>
          <p:spPr>
            <a:xfrm rot="5400000" flipH="1">
              <a:off x="3863091" y="4784699"/>
              <a:ext cx="360000" cy="360000"/>
            </a:xfrm>
            <a:prstGeom prst="rect">
              <a:avLst/>
            </a:prstGeom>
            <a:solidFill>
              <a:srgbClr val="FF0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99" name="矩形 698"/>
            <p:cNvSpPr/>
            <p:nvPr/>
          </p:nvSpPr>
          <p:spPr>
            <a:xfrm rot="5400000" flipH="1">
              <a:off x="3863091" y="4364146"/>
              <a:ext cx="360000" cy="36000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00" name="矩形 699"/>
            <p:cNvSpPr/>
            <p:nvPr/>
          </p:nvSpPr>
          <p:spPr>
            <a:xfrm rot="5400000" flipH="1">
              <a:off x="3863092" y="1420275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01" name="矩形 700"/>
            <p:cNvSpPr/>
            <p:nvPr/>
          </p:nvSpPr>
          <p:spPr>
            <a:xfrm rot="5400000" flipH="1">
              <a:off x="3863091" y="3943593"/>
              <a:ext cx="360000" cy="36000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02" name="矩形 701"/>
            <p:cNvSpPr/>
            <p:nvPr/>
          </p:nvSpPr>
          <p:spPr>
            <a:xfrm rot="5400000" flipH="1">
              <a:off x="3863092" y="3102486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03" name="矩形 702"/>
            <p:cNvSpPr/>
            <p:nvPr/>
          </p:nvSpPr>
          <p:spPr>
            <a:xfrm rot="5400000" flipH="1">
              <a:off x="3863091" y="3523040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04" name="矩形 703"/>
            <p:cNvSpPr/>
            <p:nvPr/>
          </p:nvSpPr>
          <p:spPr>
            <a:xfrm rot="5400000" flipH="1">
              <a:off x="3863092" y="2681933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05" name="矩形 704"/>
            <p:cNvSpPr/>
            <p:nvPr/>
          </p:nvSpPr>
          <p:spPr>
            <a:xfrm rot="5400000" flipH="1">
              <a:off x="3863092" y="2261381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06" name="矩形 705"/>
            <p:cNvSpPr/>
            <p:nvPr/>
          </p:nvSpPr>
          <p:spPr>
            <a:xfrm rot="5400000" flipH="1">
              <a:off x="3863092" y="1840828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09" name="矩形 708"/>
            <p:cNvSpPr/>
            <p:nvPr/>
          </p:nvSpPr>
          <p:spPr>
            <a:xfrm rot="5400000" flipH="1">
              <a:off x="3863092" y="158616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10" name="矩形 709"/>
            <p:cNvSpPr/>
            <p:nvPr/>
          </p:nvSpPr>
          <p:spPr>
            <a:xfrm rot="5400000" flipH="1">
              <a:off x="3863091" y="579168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11" name="矩形 710"/>
            <p:cNvSpPr/>
            <p:nvPr/>
          </p:nvSpPr>
          <p:spPr>
            <a:xfrm rot="5400000" flipH="1">
              <a:off x="3863092" y="-261937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12" name="矩形 711"/>
            <p:cNvSpPr/>
            <p:nvPr/>
          </p:nvSpPr>
          <p:spPr>
            <a:xfrm rot="5400000" flipH="1">
              <a:off x="3863092" y="999722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25" name="矩形 724"/>
            <p:cNvSpPr/>
            <p:nvPr/>
          </p:nvSpPr>
          <p:spPr>
            <a:xfrm rot="5400000" flipH="1">
              <a:off x="3433391" y="6887463"/>
              <a:ext cx="360000" cy="36000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26" name="矩形 725"/>
            <p:cNvSpPr/>
            <p:nvPr/>
          </p:nvSpPr>
          <p:spPr>
            <a:xfrm rot="5400000" flipH="1">
              <a:off x="3433391" y="6466910"/>
              <a:ext cx="360000" cy="360000"/>
            </a:xfrm>
            <a:prstGeom prst="rect">
              <a:avLst/>
            </a:prstGeom>
            <a:solidFill>
              <a:srgbClr val="008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27" name="矩形 726"/>
            <p:cNvSpPr/>
            <p:nvPr/>
          </p:nvSpPr>
          <p:spPr>
            <a:xfrm rot="5400000" flipH="1">
              <a:off x="3433391" y="6046357"/>
              <a:ext cx="360000" cy="360000"/>
            </a:xfrm>
            <a:prstGeom prst="rect">
              <a:avLst/>
            </a:prstGeom>
            <a:solidFill>
              <a:srgbClr val="008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28" name="矩形 727"/>
            <p:cNvSpPr/>
            <p:nvPr/>
          </p:nvSpPr>
          <p:spPr>
            <a:xfrm rot="5400000" flipH="1">
              <a:off x="3433391" y="5625804"/>
              <a:ext cx="360000" cy="36000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29" name="矩形 728"/>
            <p:cNvSpPr/>
            <p:nvPr/>
          </p:nvSpPr>
          <p:spPr>
            <a:xfrm rot="5400000" flipH="1">
              <a:off x="3433391" y="5205251"/>
              <a:ext cx="360000" cy="360000"/>
            </a:xfrm>
            <a:prstGeom prst="rect">
              <a:avLst/>
            </a:prstGeom>
            <a:solidFill>
              <a:srgbClr val="FF0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30" name="矩形 729"/>
            <p:cNvSpPr/>
            <p:nvPr/>
          </p:nvSpPr>
          <p:spPr>
            <a:xfrm rot="5400000" flipH="1">
              <a:off x="3433391" y="4784698"/>
              <a:ext cx="360000" cy="360000"/>
            </a:xfrm>
            <a:prstGeom prst="rect">
              <a:avLst/>
            </a:prstGeom>
            <a:solidFill>
              <a:srgbClr val="FF0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31" name="矩形 730"/>
            <p:cNvSpPr/>
            <p:nvPr/>
          </p:nvSpPr>
          <p:spPr>
            <a:xfrm rot="5400000" flipH="1">
              <a:off x="3433391" y="4364145"/>
              <a:ext cx="360000" cy="36000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32" name="矩形 731"/>
            <p:cNvSpPr/>
            <p:nvPr/>
          </p:nvSpPr>
          <p:spPr>
            <a:xfrm rot="5400000" flipH="1">
              <a:off x="3433391" y="1420274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33" name="矩形 732"/>
            <p:cNvSpPr/>
            <p:nvPr/>
          </p:nvSpPr>
          <p:spPr>
            <a:xfrm rot="5400000" flipH="1">
              <a:off x="3433391" y="3943592"/>
              <a:ext cx="360000" cy="360000"/>
            </a:xfrm>
            <a:prstGeom prst="rect">
              <a:avLst/>
            </a:prstGeom>
            <a:solidFill>
              <a:srgbClr val="008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34" name="矩形 733"/>
            <p:cNvSpPr/>
            <p:nvPr/>
          </p:nvSpPr>
          <p:spPr>
            <a:xfrm rot="5400000" flipH="1">
              <a:off x="3433391" y="3102486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35" name="矩形 734"/>
            <p:cNvSpPr/>
            <p:nvPr/>
          </p:nvSpPr>
          <p:spPr>
            <a:xfrm rot="5400000" flipH="1">
              <a:off x="3433391" y="3523039"/>
              <a:ext cx="360000" cy="360000"/>
            </a:xfrm>
            <a:prstGeom prst="rect">
              <a:avLst/>
            </a:prstGeom>
            <a:solidFill>
              <a:srgbClr val="008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36" name="矩形 735"/>
            <p:cNvSpPr/>
            <p:nvPr/>
          </p:nvSpPr>
          <p:spPr>
            <a:xfrm rot="5400000" flipH="1">
              <a:off x="3433391" y="2681933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37" name="矩形 736"/>
            <p:cNvSpPr/>
            <p:nvPr/>
          </p:nvSpPr>
          <p:spPr>
            <a:xfrm rot="5400000" flipH="1">
              <a:off x="3433391" y="2261380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38" name="矩形 737"/>
            <p:cNvSpPr/>
            <p:nvPr/>
          </p:nvSpPr>
          <p:spPr>
            <a:xfrm rot="5400000" flipH="1">
              <a:off x="3433391" y="1840827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41" name="矩形 740"/>
            <p:cNvSpPr/>
            <p:nvPr/>
          </p:nvSpPr>
          <p:spPr>
            <a:xfrm rot="5400000" flipH="1">
              <a:off x="3433391" y="158615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42" name="矩形 741"/>
            <p:cNvSpPr/>
            <p:nvPr/>
          </p:nvSpPr>
          <p:spPr>
            <a:xfrm rot="5400000" flipH="1">
              <a:off x="3433391" y="579168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43" name="矩形 742"/>
            <p:cNvSpPr/>
            <p:nvPr/>
          </p:nvSpPr>
          <p:spPr>
            <a:xfrm rot="5400000" flipH="1">
              <a:off x="3433391" y="-261938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44" name="矩形 743"/>
            <p:cNvSpPr/>
            <p:nvPr/>
          </p:nvSpPr>
          <p:spPr>
            <a:xfrm rot="5400000" flipH="1">
              <a:off x="3433391" y="999721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57" name="矩形 756"/>
            <p:cNvSpPr/>
            <p:nvPr/>
          </p:nvSpPr>
          <p:spPr>
            <a:xfrm rot="5400000" flipH="1">
              <a:off x="5581891" y="6887463"/>
              <a:ext cx="360000" cy="36000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58" name="矩形 757"/>
            <p:cNvSpPr/>
            <p:nvPr/>
          </p:nvSpPr>
          <p:spPr>
            <a:xfrm rot="5400000" flipH="1">
              <a:off x="5581891" y="6466910"/>
              <a:ext cx="360000" cy="36000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59" name="矩形 758"/>
            <p:cNvSpPr/>
            <p:nvPr/>
          </p:nvSpPr>
          <p:spPr>
            <a:xfrm rot="5400000" flipH="1">
              <a:off x="5581891" y="6046357"/>
              <a:ext cx="360000" cy="36000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60" name="矩形 759"/>
            <p:cNvSpPr/>
            <p:nvPr/>
          </p:nvSpPr>
          <p:spPr>
            <a:xfrm rot="5400000" flipH="1">
              <a:off x="5581891" y="5625804"/>
              <a:ext cx="360000" cy="36000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61" name="矩形 760"/>
            <p:cNvSpPr/>
            <p:nvPr/>
          </p:nvSpPr>
          <p:spPr>
            <a:xfrm rot="5400000" flipH="1">
              <a:off x="5581891" y="5205251"/>
              <a:ext cx="360000" cy="36000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62" name="矩形 761"/>
            <p:cNvSpPr/>
            <p:nvPr/>
          </p:nvSpPr>
          <p:spPr>
            <a:xfrm rot="5400000" flipH="1">
              <a:off x="5581891" y="4784698"/>
              <a:ext cx="360000" cy="36000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63" name="矩形 762"/>
            <p:cNvSpPr/>
            <p:nvPr/>
          </p:nvSpPr>
          <p:spPr>
            <a:xfrm rot="5400000" flipH="1">
              <a:off x="5581891" y="4364145"/>
              <a:ext cx="360000" cy="36000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64" name="矩形 763"/>
            <p:cNvSpPr/>
            <p:nvPr/>
          </p:nvSpPr>
          <p:spPr>
            <a:xfrm rot="5400000" flipH="1">
              <a:off x="5581891" y="1420274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65" name="矩形 764"/>
            <p:cNvSpPr/>
            <p:nvPr/>
          </p:nvSpPr>
          <p:spPr>
            <a:xfrm rot="5400000" flipH="1">
              <a:off x="5581891" y="3943592"/>
              <a:ext cx="360000" cy="36000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66" name="矩形 765"/>
            <p:cNvSpPr/>
            <p:nvPr/>
          </p:nvSpPr>
          <p:spPr>
            <a:xfrm rot="5400000" flipH="1">
              <a:off x="5581891" y="3102486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68" name="矩形 767"/>
            <p:cNvSpPr/>
            <p:nvPr/>
          </p:nvSpPr>
          <p:spPr>
            <a:xfrm rot="5400000" flipH="1">
              <a:off x="5581891" y="2681933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69" name="矩形 768"/>
            <p:cNvSpPr/>
            <p:nvPr/>
          </p:nvSpPr>
          <p:spPr>
            <a:xfrm rot="5400000" flipH="1">
              <a:off x="5581891" y="2261380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70" name="矩形 769"/>
            <p:cNvSpPr/>
            <p:nvPr/>
          </p:nvSpPr>
          <p:spPr>
            <a:xfrm rot="5400000" flipH="1">
              <a:off x="5581891" y="1840827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73" name="矩形 772"/>
            <p:cNvSpPr/>
            <p:nvPr/>
          </p:nvSpPr>
          <p:spPr>
            <a:xfrm rot="5400000" flipH="1">
              <a:off x="5581891" y="158615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74" name="矩形 773"/>
            <p:cNvSpPr/>
            <p:nvPr/>
          </p:nvSpPr>
          <p:spPr>
            <a:xfrm rot="5400000" flipH="1">
              <a:off x="5581891" y="579168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75" name="矩形 774"/>
            <p:cNvSpPr/>
            <p:nvPr/>
          </p:nvSpPr>
          <p:spPr>
            <a:xfrm rot="5400000" flipH="1">
              <a:off x="5581891" y="-261938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76" name="矩形 775"/>
            <p:cNvSpPr/>
            <p:nvPr/>
          </p:nvSpPr>
          <p:spPr>
            <a:xfrm rot="5400000" flipH="1">
              <a:off x="5581891" y="999721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035" name="群組 1034"/>
          <p:cNvGrpSpPr/>
          <p:nvPr/>
        </p:nvGrpSpPr>
        <p:grpSpPr>
          <a:xfrm>
            <a:off x="6566660" y="-272153"/>
            <a:ext cx="5941891" cy="7509402"/>
            <a:chOff x="0" y="-261938"/>
            <a:chExt cx="5941891" cy="7509402"/>
          </a:xfrm>
        </p:grpSpPr>
        <p:sp>
          <p:nvSpPr>
            <p:cNvPr id="1036" name="矩形 1035"/>
            <p:cNvSpPr/>
            <p:nvPr/>
          </p:nvSpPr>
          <p:spPr>
            <a:xfrm rot="5400000" flipH="1">
              <a:off x="0" y="6887463"/>
              <a:ext cx="360000" cy="36000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37" name="矩形 1036"/>
            <p:cNvSpPr/>
            <p:nvPr/>
          </p:nvSpPr>
          <p:spPr>
            <a:xfrm rot="5400000" flipH="1">
              <a:off x="0" y="6466910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38" name="矩形 1037"/>
            <p:cNvSpPr/>
            <p:nvPr/>
          </p:nvSpPr>
          <p:spPr>
            <a:xfrm rot="5400000" flipH="1">
              <a:off x="0" y="6046357"/>
              <a:ext cx="360000" cy="36000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39" name="矩形 1038"/>
            <p:cNvSpPr/>
            <p:nvPr/>
          </p:nvSpPr>
          <p:spPr>
            <a:xfrm rot="5400000" flipH="1">
              <a:off x="0" y="5625804"/>
              <a:ext cx="360000" cy="360000"/>
            </a:xfrm>
            <a:prstGeom prst="rect">
              <a:avLst/>
            </a:prstGeom>
            <a:solidFill>
              <a:srgbClr val="0070C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40" name="矩形 1039"/>
            <p:cNvSpPr/>
            <p:nvPr/>
          </p:nvSpPr>
          <p:spPr>
            <a:xfrm rot="5400000" flipH="1">
              <a:off x="0" y="5205251"/>
              <a:ext cx="360000" cy="360000"/>
            </a:xfrm>
            <a:prstGeom prst="rect">
              <a:avLst/>
            </a:prstGeom>
            <a:solidFill>
              <a:srgbClr val="0070C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41" name="矩形 1040"/>
            <p:cNvSpPr/>
            <p:nvPr/>
          </p:nvSpPr>
          <p:spPr>
            <a:xfrm rot="5400000" flipH="1">
              <a:off x="0" y="4784698"/>
              <a:ext cx="360000" cy="360000"/>
            </a:xfrm>
            <a:prstGeom prst="rect">
              <a:avLst/>
            </a:prstGeom>
            <a:solidFill>
              <a:srgbClr val="008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42" name="矩形 1041"/>
            <p:cNvSpPr/>
            <p:nvPr/>
          </p:nvSpPr>
          <p:spPr>
            <a:xfrm rot="5400000" flipH="1">
              <a:off x="0" y="4364145"/>
              <a:ext cx="360000" cy="360000"/>
            </a:xfrm>
            <a:prstGeom prst="rect">
              <a:avLst/>
            </a:prstGeom>
            <a:solidFill>
              <a:srgbClr val="990099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43" name="矩形 1042"/>
            <p:cNvSpPr/>
            <p:nvPr/>
          </p:nvSpPr>
          <p:spPr>
            <a:xfrm rot="5400000" flipH="1">
              <a:off x="0" y="1420274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44" name="矩形 1043"/>
            <p:cNvSpPr/>
            <p:nvPr/>
          </p:nvSpPr>
          <p:spPr>
            <a:xfrm rot="5400000" flipH="1">
              <a:off x="0" y="3943592"/>
              <a:ext cx="360000" cy="360000"/>
            </a:xfrm>
            <a:prstGeom prst="rect">
              <a:avLst/>
            </a:prstGeom>
            <a:solidFill>
              <a:srgbClr val="990099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45" name="矩形 1044"/>
            <p:cNvSpPr/>
            <p:nvPr/>
          </p:nvSpPr>
          <p:spPr>
            <a:xfrm rot="5400000" flipH="1">
              <a:off x="0" y="3102486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46" name="矩形 1045"/>
            <p:cNvSpPr/>
            <p:nvPr/>
          </p:nvSpPr>
          <p:spPr>
            <a:xfrm rot="5400000" flipH="1">
              <a:off x="0" y="3523039"/>
              <a:ext cx="360000" cy="36000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47" name="矩形 1046"/>
            <p:cNvSpPr/>
            <p:nvPr/>
          </p:nvSpPr>
          <p:spPr>
            <a:xfrm rot="5400000" flipH="1">
              <a:off x="0" y="2681933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48" name="矩形 1047"/>
            <p:cNvSpPr/>
            <p:nvPr/>
          </p:nvSpPr>
          <p:spPr>
            <a:xfrm rot="5400000" flipH="1">
              <a:off x="0" y="2261380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49" name="矩形 1048"/>
            <p:cNvSpPr/>
            <p:nvPr/>
          </p:nvSpPr>
          <p:spPr>
            <a:xfrm rot="5400000" flipH="1">
              <a:off x="0" y="1840827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50" name="矩形 1049"/>
            <p:cNvSpPr/>
            <p:nvPr/>
          </p:nvSpPr>
          <p:spPr>
            <a:xfrm rot="5400000" flipH="1">
              <a:off x="0" y="158615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51" name="矩形 1050"/>
            <p:cNvSpPr/>
            <p:nvPr/>
          </p:nvSpPr>
          <p:spPr>
            <a:xfrm rot="5400000" flipH="1">
              <a:off x="0" y="579168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52" name="矩形 1051"/>
            <p:cNvSpPr/>
            <p:nvPr/>
          </p:nvSpPr>
          <p:spPr>
            <a:xfrm rot="5400000" flipH="1">
              <a:off x="0" y="-261938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53" name="矩形 1052"/>
            <p:cNvSpPr/>
            <p:nvPr/>
          </p:nvSpPr>
          <p:spPr>
            <a:xfrm rot="5400000" flipH="1">
              <a:off x="0" y="999721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54" name="矩形 1053"/>
            <p:cNvSpPr/>
            <p:nvPr/>
          </p:nvSpPr>
          <p:spPr>
            <a:xfrm rot="5400000" flipH="1">
              <a:off x="2148500" y="6887463"/>
              <a:ext cx="360000" cy="36000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55" name="矩形 1054"/>
            <p:cNvSpPr/>
            <p:nvPr/>
          </p:nvSpPr>
          <p:spPr>
            <a:xfrm rot="5400000" flipH="1">
              <a:off x="2148500" y="6466910"/>
              <a:ext cx="360000" cy="36000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56" name="矩形 1055"/>
            <p:cNvSpPr/>
            <p:nvPr/>
          </p:nvSpPr>
          <p:spPr>
            <a:xfrm rot="5400000" flipH="1">
              <a:off x="2148500" y="6046357"/>
              <a:ext cx="360000" cy="360000"/>
            </a:xfrm>
            <a:prstGeom prst="rect">
              <a:avLst/>
            </a:prstGeom>
            <a:solidFill>
              <a:srgbClr val="0070C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57" name="矩形 1056"/>
            <p:cNvSpPr/>
            <p:nvPr/>
          </p:nvSpPr>
          <p:spPr>
            <a:xfrm rot="5400000" flipH="1">
              <a:off x="2148500" y="5625804"/>
              <a:ext cx="360000" cy="360000"/>
            </a:xfrm>
            <a:prstGeom prst="rect">
              <a:avLst/>
            </a:prstGeom>
            <a:solidFill>
              <a:srgbClr val="0070C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58" name="矩形 1057"/>
            <p:cNvSpPr/>
            <p:nvPr/>
          </p:nvSpPr>
          <p:spPr>
            <a:xfrm rot="5400000" flipH="1">
              <a:off x="2148500" y="5205251"/>
              <a:ext cx="360000" cy="360000"/>
            </a:xfrm>
            <a:prstGeom prst="rect">
              <a:avLst/>
            </a:prstGeom>
            <a:solidFill>
              <a:srgbClr val="FF66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59" name="矩形 1058"/>
            <p:cNvSpPr/>
            <p:nvPr/>
          </p:nvSpPr>
          <p:spPr>
            <a:xfrm rot="5400000" flipH="1">
              <a:off x="2148500" y="4784698"/>
              <a:ext cx="360000" cy="36000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60" name="矩形 1059"/>
            <p:cNvSpPr/>
            <p:nvPr/>
          </p:nvSpPr>
          <p:spPr>
            <a:xfrm rot="5400000" flipH="1">
              <a:off x="2148500" y="4364145"/>
              <a:ext cx="360000" cy="36000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61" name="矩形 1060"/>
            <p:cNvSpPr/>
            <p:nvPr/>
          </p:nvSpPr>
          <p:spPr>
            <a:xfrm rot="5400000" flipH="1">
              <a:off x="2148500" y="1420274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62" name="矩形 1061"/>
            <p:cNvSpPr/>
            <p:nvPr/>
          </p:nvSpPr>
          <p:spPr>
            <a:xfrm rot="5400000" flipH="1">
              <a:off x="2148500" y="3943592"/>
              <a:ext cx="360000" cy="360000"/>
            </a:xfrm>
            <a:prstGeom prst="rect">
              <a:avLst/>
            </a:prstGeom>
            <a:solidFill>
              <a:srgbClr val="0070C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63" name="矩形 1062"/>
            <p:cNvSpPr/>
            <p:nvPr/>
          </p:nvSpPr>
          <p:spPr>
            <a:xfrm rot="5400000" flipH="1">
              <a:off x="2148500" y="3102486"/>
              <a:ext cx="360000" cy="36000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64" name="矩形 1063"/>
            <p:cNvSpPr/>
            <p:nvPr/>
          </p:nvSpPr>
          <p:spPr>
            <a:xfrm rot="5400000" flipH="1">
              <a:off x="2148500" y="3523039"/>
              <a:ext cx="360000" cy="36000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65" name="矩形 1064"/>
            <p:cNvSpPr/>
            <p:nvPr/>
          </p:nvSpPr>
          <p:spPr>
            <a:xfrm rot="5400000" flipH="1">
              <a:off x="2148500" y="2681933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66" name="矩形 1065"/>
            <p:cNvSpPr/>
            <p:nvPr/>
          </p:nvSpPr>
          <p:spPr>
            <a:xfrm rot="5400000" flipH="1">
              <a:off x="2148500" y="2261380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67" name="矩形 1066"/>
            <p:cNvSpPr/>
            <p:nvPr/>
          </p:nvSpPr>
          <p:spPr>
            <a:xfrm rot="5400000" flipH="1">
              <a:off x="2148500" y="1840827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68" name="矩形 1067"/>
            <p:cNvSpPr/>
            <p:nvPr/>
          </p:nvSpPr>
          <p:spPr>
            <a:xfrm rot="5400000" flipH="1">
              <a:off x="2148500" y="158615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69" name="矩形 1068"/>
            <p:cNvSpPr/>
            <p:nvPr/>
          </p:nvSpPr>
          <p:spPr>
            <a:xfrm rot="5400000" flipH="1">
              <a:off x="2148500" y="579168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70" name="矩形 1069"/>
            <p:cNvSpPr/>
            <p:nvPr/>
          </p:nvSpPr>
          <p:spPr>
            <a:xfrm rot="5400000" flipH="1">
              <a:off x="2148500" y="-261938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71" name="矩形 1070"/>
            <p:cNvSpPr/>
            <p:nvPr/>
          </p:nvSpPr>
          <p:spPr>
            <a:xfrm rot="5400000" flipH="1">
              <a:off x="2148500" y="999721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72" name="矩形 1071"/>
            <p:cNvSpPr/>
            <p:nvPr/>
          </p:nvSpPr>
          <p:spPr>
            <a:xfrm rot="5400000" flipH="1">
              <a:off x="1718800" y="6887463"/>
              <a:ext cx="360000" cy="36000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73" name="矩形 1072"/>
            <p:cNvSpPr/>
            <p:nvPr/>
          </p:nvSpPr>
          <p:spPr>
            <a:xfrm rot="5400000" flipH="1">
              <a:off x="1718800" y="6466910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74" name="矩形 1073"/>
            <p:cNvSpPr/>
            <p:nvPr/>
          </p:nvSpPr>
          <p:spPr>
            <a:xfrm rot="5400000" flipH="1">
              <a:off x="1718800" y="6046357"/>
              <a:ext cx="360000" cy="360000"/>
            </a:xfrm>
            <a:prstGeom prst="rect">
              <a:avLst/>
            </a:prstGeom>
            <a:solidFill>
              <a:srgbClr val="0070C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75" name="矩形 1074"/>
            <p:cNvSpPr/>
            <p:nvPr/>
          </p:nvSpPr>
          <p:spPr>
            <a:xfrm rot="5400000" flipH="1">
              <a:off x="1718800" y="5625804"/>
              <a:ext cx="360000" cy="360000"/>
            </a:xfrm>
            <a:prstGeom prst="rect">
              <a:avLst/>
            </a:prstGeom>
            <a:solidFill>
              <a:srgbClr val="FF66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76" name="矩形 1075"/>
            <p:cNvSpPr/>
            <p:nvPr/>
          </p:nvSpPr>
          <p:spPr>
            <a:xfrm rot="5400000" flipH="1">
              <a:off x="1718800" y="5205251"/>
              <a:ext cx="360000" cy="360000"/>
            </a:xfrm>
            <a:prstGeom prst="rect">
              <a:avLst/>
            </a:prstGeom>
            <a:solidFill>
              <a:srgbClr val="FF66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77" name="矩形 1076"/>
            <p:cNvSpPr/>
            <p:nvPr/>
          </p:nvSpPr>
          <p:spPr>
            <a:xfrm rot="5400000" flipH="1">
              <a:off x="1718800" y="4784698"/>
              <a:ext cx="360000" cy="360000"/>
            </a:xfrm>
            <a:prstGeom prst="rect">
              <a:avLst/>
            </a:prstGeom>
            <a:solidFill>
              <a:srgbClr val="990099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78" name="矩形 1077"/>
            <p:cNvSpPr/>
            <p:nvPr/>
          </p:nvSpPr>
          <p:spPr>
            <a:xfrm rot="5400000" flipH="1">
              <a:off x="1718800" y="4364145"/>
              <a:ext cx="360000" cy="360000"/>
            </a:xfrm>
            <a:prstGeom prst="rect">
              <a:avLst/>
            </a:prstGeom>
            <a:solidFill>
              <a:srgbClr val="990099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79" name="矩形 1078"/>
            <p:cNvSpPr/>
            <p:nvPr/>
          </p:nvSpPr>
          <p:spPr>
            <a:xfrm rot="5400000" flipH="1">
              <a:off x="1718800" y="1420274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80" name="矩形 1079"/>
            <p:cNvSpPr/>
            <p:nvPr/>
          </p:nvSpPr>
          <p:spPr>
            <a:xfrm rot="5400000" flipH="1">
              <a:off x="1718800" y="3943592"/>
              <a:ext cx="360000" cy="360000"/>
            </a:xfrm>
            <a:prstGeom prst="rect">
              <a:avLst/>
            </a:prstGeom>
            <a:solidFill>
              <a:srgbClr val="0070C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81" name="矩形 1080"/>
            <p:cNvSpPr/>
            <p:nvPr/>
          </p:nvSpPr>
          <p:spPr>
            <a:xfrm rot="5400000" flipH="1">
              <a:off x="1718800" y="3102486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82" name="矩形 1081"/>
            <p:cNvSpPr/>
            <p:nvPr/>
          </p:nvSpPr>
          <p:spPr>
            <a:xfrm rot="5400000" flipH="1">
              <a:off x="1718800" y="3523039"/>
              <a:ext cx="360000" cy="360000"/>
            </a:xfrm>
            <a:prstGeom prst="rect">
              <a:avLst/>
            </a:prstGeom>
            <a:solidFill>
              <a:srgbClr val="008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83" name="矩形 1082"/>
            <p:cNvSpPr/>
            <p:nvPr/>
          </p:nvSpPr>
          <p:spPr>
            <a:xfrm rot="5400000" flipH="1">
              <a:off x="1718800" y="2681933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84" name="矩形 1083"/>
            <p:cNvSpPr/>
            <p:nvPr/>
          </p:nvSpPr>
          <p:spPr>
            <a:xfrm rot="5400000" flipH="1">
              <a:off x="1718800" y="2261380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85" name="矩形 1084"/>
            <p:cNvSpPr/>
            <p:nvPr/>
          </p:nvSpPr>
          <p:spPr>
            <a:xfrm rot="5400000" flipH="1">
              <a:off x="1718800" y="1840827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86" name="矩形 1085"/>
            <p:cNvSpPr/>
            <p:nvPr/>
          </p:nvSpPr>
          <p:spPr>
            <a:xfrm rot="5400000" flipH="1">
              <a:off x="1718800" y="158615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87" name="矩形 1086"/>
            <p:cNvSpPr/>
            <p:nvPr/>
          </p:nvSpPr>
          <p:spPr>
            <a:xfrm rot="5400000" flipH="1">
              <a:off x="1718800" y="579168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88" name="矩形 1087"/>
            <p:cNvSpPr/>
            <p:nvPr/>
          </p:nvSpPr>
          <p:spPr>
            <a:xfrm rot="5400000" flipH="1">
              <a:off x="1718800" y="-261938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89" name="矩形 1088"/>
            <p:cNvSpPr/>
            <p:nvPr/>
          </p:nvSpPr>
          <p:spPr>
            <a:xfrm rot="5400000" flipH="1">
              <a:off x="1718800" y="999721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90" name="矩形 1089"/>
            <p:cNvSpPr/>
            <p:nvPr/>
          </p:nvSpPr>
          <p:spPr>
            <a:xfrm rot="5400000" flipH="1">
              <a:off x="1289100" y="6887463"/>
              <a:ext cx="360000" cy="36000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91" name="矩形 1090"/>
            <p:cNvSpPr/>
            <p:nvPr/>
          </p:nvSpPr>
          <p:spPr>
            <a:xfrm rot="5400000" flipH="1">
              <a:off x="1289100" y="6466910"/>
              <a:ext cx="360000" cy="360000"/>
            </a:xfrm>
            <a:prstGeom prst="rect">
              <a:avLst/>
            </a:prstGeom>
            <a:solidFill>
              <a:srgbClr val="FF0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92" name="矩形 1091"/>
            <p:cNvSpPr/>
            <p:nvPr/>
          </p:nvSpPr>
          <p:spPr>
            <a:xfrm rot="5400000" flipH="1">
              <a:off x="1289100" y="6046357"/>
              <a:ext cx="360000" cy="360000"/>
            </a:xfrm>
            <a:prstGeom prst="rect">
              <a:avLst/>
            </a:prstGeom>
            <a:solidFill>
              <a:srgbClr val="FF0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93" name="矩形 1092"/>
            <p:cNvSpPr/>
            <p:nvPr/>
          </p:nvSpPr>
          <p:spPr>
            <a:xfrm rot="5400000" flipH="1">
              <a:off x="1289100" y="5625804"/>
              <a:ext cx="360000" cy="360000"/>
            </a:xfrm>
            <a:prstGeom prst="rect">
              <a:avLst/>
            </a:prstGeom>
            <a:solidFill>
              <a:srgbClr val="FF0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94" name="矩形 1093"/>
            <p:cNvSpPr/>
            <p:nvPr/>
          </p:nvSpPr>
          <p:spPr>
            <a:xfrm rot="5400000" flipH="1">
              <a:off x="1289100" y="5205251"/>
              <a:ext cx="360000" cy="360000"/>
            </a:xfrm>
            <a:prstGeom prst="rect">
              <a:avLst/>
            </a:prstGeom>
            <a:solidFill>
              <a:srgbClr val="FF0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95" name="矩形 1094"/>
            <p:cNvSpPr/>
            <p:nvPr/>
          </p:nvSpPr>
          <p:spPr>
            <a:xfrm rot="5400000" flipH="1">
              <a:off x="1289100" y="4784698"/>
              <a:ext cx="360000" cy="360000"/>
            </a:xfrm>
            <a:prstGeom prst="rect">
              <a:avLst/>
            </a:prstGeom>
            <a:solidFill>
              <a:srgbClr val="990099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96" name="矩形 1095"/>
            <p:cNvSpPr/>
            <p:nvPr/>
          </p:nvSpPr>
          <p:spPr>
            <a:xfrm rot="5400000" flipH="1">
              <a:off x="1289100" y="4364145"/>
              <a:ext cx="360000" cy="360000"/>
            </a:xfrm>
            <a:prstGeom prst="rect">
              <a:avLst/>
            </a:prstGeom>
            <a:solidFill>
              <a:srgbClr val="990099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97" name="矩形 1096"/>
            <p:cNvSpPr/>
            <p:nvPr/>
          </p:nvSpPr>
          <p:spPr>
            <a:xfrm rot="5400000" flipH="1">
              <a:off x="1289100" y="1420274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98" name="矩形 1097"/>
            <p:cNvSpPr/>
            <p:nvPr/>
          </p:nvSpPr>
          <p:spPr>
            <a:xfrm rot="5400000" flipH="1">
              <a:off x="1289100" y="3943592"/>
              <a:ext cx="360000" cy="360000"/>
            </a:xfrm>
            <a:prstGeom prst="rect">
              <a:avLst/>
            </a:prstGeom>
            <a:solidFill>
              <a:srgbClr val="0070C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99" name="矩形 1098"/>
            <p:cNvSpPr/>
            <p:nvPr/>
          </p:nvSpPr>
          <p:spPr>
            <a:xfrm rot="5400000" flipH="1">
              <a:off x="1289100" y="3102486"/>
              <a:ext cx="360000" cy="360000"/>
            </a:xfrm>
            <a:prstGeom prst="rect">
              <a:avLst/>
            </a:prstGeom>
            <a:solidFill>
              <a:srgbClr val="008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00" name="矩形 1099"/>
            <p:cNvSpPr/>
            <p:nvPr/>
          </p:nvSpPr>
          <p:spPr>
            <a:xfrm rot="5400000" flipH="1">
              <a:off x="1289100" y="3523039"/>
              <a:ext cx="360000" cy="360000"/>
            </a:xfrm>
            <a:prstGeom prst="rect">
              <a:avLst/>
            </a:prstGeom>
            <a:solidFill>
              <a:srgbClr val="008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01" name="矩形 1100"/>
            <p:cNvSpPr/>
            <p:nvPr/>
          </p:nvSpPr>
          <p:spPr>
            <a:xfrm rot="5400000" flipH="1">
              <a:off x="1289100" y="2681933"/>
              <a:ext cx="360000" cy="360000"/>
            </a:xfrm>
            <a:prstGeom prst="rect">
              <a:avLst/>
            </a:prstGeom>
            <a:solidFill>
              <a:srgbClr val="008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02" name="矩形 1101"/>
            <p:cNvSpPr/>
            <p:nvPr/>
          </p:nvSpPr>
          <p:spPr>
            <a:xfrm rot="5400000" flipH="1">
              <a:off x="1289100" y="2261380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03" name="矩形 1102"/>
            <p:cNvSpPr/>
            <p:nvPr/>
          </p:nvSpPr>
          <p:spPr>
            <a:xfrm rot="5400000" flipH="1">
              <a:off x="1289100" y="1840827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04" name="矩形 1103"/>
            <p:cNvSpPr/>
            <p:nvPr/>
          </p:nvSpPr>
          <p:spPr>
            <a:xfrm rot="5400000" flipH="1">
              <a:off x="1289100" y="158615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05" name="矩形 1104"/>
            <p:cNvSpPr/>
            <p:nvPr/>
          </p:nvSpPr>
          <p:spPr>
            <a:xfrm rot="5400000" flipH="1">
              <a:off x="1289100" y="579168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06" name="矩形 1105"/>
            <p:cNvSpPr/>
            <p:nvPr/>
          </p:nvSpPr>
          <p:spPr>
            <a:xfrm rot="5400000" flipH="1">
              <a:off x="1289100" y="-261938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07" name="矩形 1106"/>
            <p:cNvSpPr/>
            <p:nvPr/>
          </p:nvSpPr>
          <p:spPr>
            <a:xfrm rot="5400000" flipH="1">
              <a:off x="1289100" y="999721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08" name="矩形 1107"/>
            <p:cNvSpPr/>
            <p:nvPr/>
          </p:nvSpPr>
          <p:spPr>
            <a:xfrm rot="5400000" flipH="1">
              <a:off x="859400" y="6887464"/>
              <a:ext cx="360000" cy="36000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09" name="矩形 1108"/>
            <p:cNvSpPr/>
            <p:nvPr/>
          </p:nvSpPr>
          <p:spPr>
            <a:xfrm rot="5400000" flipH="1">
              <a:off x="859400" y="6466911"/>
              <a:ext cx="360000" cy="36000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10" name="矩形 1109"/>
            <p:cNvSpPr/>
            <p:nvPr/>
          </p:nvSpPr>
          <p:spPr>
            <a:xfrm rot="5400000" flipH="1">
              <a:off x="859400" y="6046358"/>
              <a:ext cx="360000" cy="36000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11" name="矩形 1110"/>
            <p:cNvSpPr/>
            <p:nvPr/>
          </p:nvSpPr>
          <p:spPr>
            <a:xfrm rot="5400000" flipH="1">
              <a:off x="859400" y="5625805"/>
              <a:ext cx="360000" cy="36000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12" name="矩形 1111"/>
            <p:cNvSpPr/>
            <p:nvPr/>
          </p:nvSpPr>
          <p:spPr>
            <a:xfrm rot="5400000" flipH="1">
              <a:off x="859400" y="5205252"/>
              <a:ext cx="360000" cy="36000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13" name="矩形 1112"/>
            <p:cNvSpPr/>
            <p:nvPr/>
          </p:nvSpPr>
          <p:spPr>
            <a:xfrm rot="5400000" flipH="1">
              <a:off x="859400" y="4784699"/>
              <a:ext cx="360000" cy="360000"/>
            </a:xfrm>
            <a:prstGeom prst="rect">
              <a:avLst/>
            </a:prstGeom>
            <a:solidFill>
              <a:srgbClr val="008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14" name="矩形 1113"/>
            <p:cNvSpPr/>
            <p:nvPr/>
          </p:nvSpPr>
          <p:spPr>
            <a:xfrm rot="5400000" flipH="1">
              <a:off x="859400" y="4364146"/>
              <a:ext cx="360000" cy="36000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15" name="矩形 1114"/>
            <p:cNvSpPr/>
            <p:nvPr/>
          </p:nvSpPr>
          <p:spPr>
            <a:xfrm rot="5400000" flipH="1">
              <a:off x="859401" y="1420275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16" name="矩形 1115"/>
            <p:cNvSpPr/>
            <p:nvPr/>
          </p:nvSpPr>
          <p:spPr>
            <a:xfrm rot="5400000" flipH="1">
              <a:off x="859400" y="3943593"/>
              <a:ext cx="360000" cy="360000"/>
            </a:xfrm>
            <a:prstGeom prst="rect">
              <a:avLst/>
            </a:prstGeom>
            <a:solidFill>
              <a:srgbClr val="FF66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17" name="矩形 1116"/>
            <p:cNvSpPr/>
            <p:nvPr/>
          </p:nvSpPr>
          <p:spPr>
            <a:xfrm rot="5400000" flipH="1">
              <a:off x="859401" y="3102486"/>
              <a:ext cx="360000" cy="360000"/>
            </a:xfrm>
            <a:prstGeom prst="rect">
              <a:avLst/>
            </a:prstGeom>
            <a:solidFill>
              <a:srgbClr val="FF66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18" name="矩形 1117"/>
            <p:cNvSpPr/>
            <p:nvPr/>
          </p:nvSpPr>
          <p:spPr>
            <a:xfrm rot="5400000" flipH="1">
              <a:off x="859400" y="3523040"/>
              <a:ext cx="360000" cy="360000"/>
            </a:xfrm>
            <a:prstGeom prst="rect">
              <a:avLst/>
            </a:prstGeom>
            <a:solidFill>
              <a:srgbClr val="FF66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19" name="矩形 1118"/>
            <p:cNvSpPr/>
            <p:nvPr/>
          </p:nvSpPr>
          <p:spPr>
            <a:xfrm rot="5400000" flipH="1">
              <a:off x="859401" y="2681933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20" name="矩形 1119"/>
            <p:cNvSpPr/>
            <p:nvPr/>
          </p:nvSpPr>
          <p:spPr>
            <a:xfrm rot="5400000" flipH="1">
              <a:off x="859401" y="2261381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21" name="矩形 1120"/>
            <p:cNvSpPr/>
            <p:nvPr/>
          </p:nvSpPr>
          <p:spPr>
            <a:xfrm rot="5400000" flipH="1">
              <a:off x="859401" y="1840828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22" name="矩形 1121"/>
            <p:cNvSpPr/>
            <p:nvPr/>
          </p:nvSpPr>
          <p:spPr>
            <a:xfrm rot="5400000" flipH="1">
              <a:off x="859401" y="158616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23" name="矩形 1122"/>
            <p:cNvSpPr/>
            <p:nvPr/>
          </p:nvSpPr>
          <p:spPr>
            <a:xfrm rot="5400000" flipH="1">
              <a:off x="859400" y="579168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24" name="矩形 1123"/>
            <p:cNvSpPr/>
            <p:nvPr/>
          </p:nvSpPr>
          <p:spPr>
            <a:xfrm rot="5400000" flipH="1">
              <a:off x="859401" y="-261937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25" name="矩形 1124"/>
            <p:cNvSpPr/>
            <p:nvPr/>
          </p:nvSpPr>
          <p:spPr>
            <a:xfrm rot="5400000" flipH="1">
              <a:off x="859401" y="999722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26" name="矩形 1125"/>
            <p:cNvSpPr/>
            <p:nvPr/>
          </p:nvSpPr>
          <p:spPr>
            <a:xfrm rot="5400000" flipH="1">
              <a:off x="429700" y="6887463"/>
              <a:ext cx="360000" cy="36000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27" name="矩形 1126"/>
            <p:cNvSpPr/>
            <p:nvPr/>
          </p:nvSpPr>
          <p:spPr>
            <a:xfrm rot="5400000" flipH="1">
              <a:off x="429700" y="6466910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28" name="矩形 1127"/>
            <p:cNvSpPr/>
            <p:nvPr/>
          </p:nvSpPr>
          <p:spPr>
            <a:xfrm rot="5400000" flipH="1">
              <a:off x="429700" y="6046357"/>
              <a:ext cx="360000" cy="360000"/>
            </a:xfrm>
            <a:prstGeom prst="rect">
              <a:avLst/>
            </a:prstGeom>
            <a:solidFill>
              <a:srgbClr val="0070C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29" name="矩形 1128"/>
            <p:cNvSpPr/>
            <p:nvPr/>
          </p:nvSpPr>
          <p:spPr>
            <a:xfrm rot="5400000" flipH="1">
              <a:off x="429700" y="5625804"/>
              <a:ext cx="360000" cy="360000"/>
            </a:xfrm>
            <a:prstGeom prst="rect">
              <a:avLst/>
            </a:prstGeom>
            <a:solidFill>
              <a:srgbClr val="0070C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30" name="矩形 1129"/>
            <p:cNvSpPr/>
            <p:nvPr/>
          </p:nvSpPr>
          <p:spPr>
            <a:xfrm rot="5400000" flipH="1">
              <a:off x="429700" y="5205251"/>
              <a:ext cx="360000" cy="360000"/>
            </a:xfrm>
            <a:prstGeom prst="rect">
              <a:avLst/>
            </a:prstGeom>
            <a:solidFill>
              <a:srgbClr val="008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31" name="矩形 1130"/>
            <p:cNvSpPr/>
            <p:nvPr/>
          </p:nvSpPr>
          <p:spPr>
            <a:xfrm rot="5400000" flipH="1">
              <a:off x="429700" y="4784698"/>
              <a:ext cx="360000" cy="360000"/>
            </a:xfrm>
            <a:prstGeom prst="rect">
              <a:avLst/>
            </a:prstGeom>
            <a:solidFill>
              <a:srgbClr val="008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32" name="矩形 1131"/>
            <p:cNvSpPr/>
            <p:nvPr/>
          </p:nvSpPr>
          <p:spPr>
            <a:xfrm rot="5400000" flipH="1">
              <a:off x="429700" y="4364145"/>
              <a:ext cx="360000" cy="36000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33" name="矩形 1132"/>
            <p:cNvSpPr/>
            <p:nvPr/>
          </p:nvSpPr>
          <p:spPr>
            <a:xfrm rot="5400000" flipH="1">
              <a:off x="429700" y="1420274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34" name="矩形 1133"/>
            <p:cNvSpPr/>
            <p:nvPr/>
          </p:nvSpPr>
          <p:spPr>
            <a:xfrm rot="5400000" flipH="1">
              <a:off x="429700" y="3943592"/>
              <a:ext cx="360000" cy="360000"/>
            </a:xfrm>
            <a:prstGeom prst="rect">
              <a:avLst/>
            </a:prstGeom>
            <a:solidFill>
              <a:srgbClr val="990099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35" name="矩形 1134"/>
            <p:cNvSpPr/>
            <p:nvPr/>
          </p:nvSpPr>
          <p:spPr>
            <a:xfrm rot="5400000" flipH="1">
              <a:off x="429700" y="3102486"/>
              <a:ext cx="360000" cy="360000"/>
            </a:xfrm>
            <a:prstGeom prst="rect">
              <a:avLst/>
            </a:prstGeom>
            <a:solidFill>
              <a:srgbClr val="FF66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36" name="矩形 1135"/>
            <p:cNvSpPr/>
            <p:nvPr/>
          </p:nvSpPr>
          <p:spPr>
            <a:xfrm rot="5400000" flipH="1">
              <a:off x="429700" y="3523039"/>
              <a:ext cx="360000" cy="36000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37" name="矩形 1136"/>
            <p:cNvSpPr/>
            <p:nvPr/>
          </p:nvSpPr>
          <p:spPr>
            <a:xfrm rot="5400000" flipH="1">
              <a:off x="429700" y="2681933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38" name="矩形 1137"/>
            <p:cNvSpPr/>
            <p:nvPr/>
          </p:nvSpPr>
          <p:spPr>
            <a:xfrm rot="5400000" flipH="1">
              <a:off x="429700" y="2261380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39" name="矩形 1138"/>
            <p:cNvSpPr/>
            <p:nvPr/>
          </p:nvSpPr>
          <p:spPr>
            <a:xfrm rot="5400000" flipH="1">
              <a:off x="429700" y="1840827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40" name="矩形 1139"/>
            <p:cNvSpPr/>
            <p:nvPr/>
          </p:nvSpPr>
          <p:spPr>
            <a:xfrm rot="5400000" flipH="1">
              <a:off x="429700" y="158615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41" name="矩形 1140"/>
            <p:cNvSpPr/>
            <p:nvPr/>
          </p:nvSpPr>
          <p:spPr>
            <a:xfrm rot="5400000" flipH="1">
              <a:off x="429700" y="579168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42" name="矩形 1141"/>
            <p:cNvSpPr/>
            <p:nvPr/>
          </p:nvSpPr>
          <p:spPr>
            <a:xfrm rot="5400000" flipH="1">
              <a:off x="429700" y="-261938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43" name="矩形 1142"/>
            <p:cNvSpPr/>
            <p:nvPr/>
          </p:nvSpPr>
          <p:spPr>
            <a:xfrm rot="5400000" flipH="1">
              <a:off x="429700" y="999721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44" name="矩形 1143"/>
            <p:cNvSpPr/>
            <p:nvPr/>
          </p:nvSpPr>
          <p:spPr>
            <a:xfrm rot="5400000" flipH="1">
              <a:off x="2578200" y="6887463"/>
              <a:ext cx="360000" cy="36000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45" name="矩形 1144"/>
            <p:cNvSpPr/>
            <p:nvPr/>
          </p:nvSpPr>
          <p:spPr>
            <a:xfrm rot="5400000" flipH="1">
              <a:off x="2578200" y="6466910"/>
              <a:ext cx="360000" cy="36000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46" name="矩形 1145"/>
            <p:cNvSpPr/>
            <p:nvPr/>
          </p:nvSpPr>
          <p:spPr>
            <a:xfrm rot="5400000" flipH="1">
              <a:off x="2578200" y="6046357"/>
              <a:ext cx="360000" cy="360000"/>
            </a:xfrm>
            <a:prstGeom prst="rect">
              <a:avLst/>
            </a:prstGeom>
            <a:solidFill>
              <a:srgbClr val="0070C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47" name="矩形 1146"/>
            <p:cNvSpPr/>
            <p:nvPr/>
          </p:nvSpPr>
          <p:spPr>
            <a:xfrm rot="5400000" flipH="1">
              <a:off x="2578200" y="5625804"/>
              <a:ext cx="360000" cy="360000"/>
            </a:xfrm>
            <a:prstGeom prst="rect">
              <a:avLst/>
            </a:prstGeom>
            <a:solidFill>
              <a:srgbClr val="00B0F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48" name="矩形 1147"/>
            <p:cNvSpPr/>
            <p:nvPr/>
          </p:nvSpPr>
          <p:spPr>
            <a:xfrm rot="5400000" flipH="1">
              <a:off x="2578200" y="5205251"/>
              <a:ext cx="360000" cy="360000"/>
            </a:xfrm>
            <a:prstGeom prst="rect">
              <a:avLst/>
            </a:prstGeom>
            <a:solidFill>
              <a:srgbClr val="00B0F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49" name="矩形 1148"/>
            <p:cNvSpPr/>
            <p:nvPr/>
          </p:nvSpPr>
          <p:spPr>
            <a:xfrm rot="5400000" flipH="1">
              <a:off x="2578200" y="4784698"/>
              <a:ext cx="360000" cy="360000"/>
            </a:xfrm>
            <a:prstGeom prst="rect">
              <a:avLst/>
            </a:prstGeom>
            <a:solidFill>
              <a:srgbClr val="00B0F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50" name="矩形 1149"/>
            <p:cNvSpPr/>
            <p:nvPr/>
          </p:nvSpPr>
          <p:spPr>
            <a:xfrm rot="5400000" flipH="1">
              <a:off x="2578200" y="4364145"/>
              <a:ext cx="360000" cy="360000"/>
            </a:xfrm>
            <a:prstGeom prst="rect">
              <a:avLst/>
            </a:prstGeom>
            <a:solidFill>
              <a:srgbClr val="00B0F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51" name="矩形 1150"/>
            <p:cNvSpPr/>
            <p:nvPr/>
          </p:nvSpPr>
          <p:spPr>
            <a:xfrm rot="5400000" flipH="1">
              <a:off x="2578200" y="1420274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52" name="矩形 1151"/>
            <p:cNvSpPr/>
            <p:nvPr/>
          </p:nvSpPr>
          <p:spPr>
            <a:xfrm rot="5400000" flipH="1">
              <a:off x="2578200" y="3943592"/>
              <a:ext cx="360000" cy="360000"/>
            </a:xfrm>
            <a:prstGeom prst="rect">
              <a:avLst/>
            </a:prstGeom>
            <a:solidFill>
              <a:srgbClr val="0070C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53" name="矩形 1152"/>
            <p:cNvSpPr/>
            <p:nvPr/>
          </p:nvSpPr>
          <p:spPr>
            <a:xfrm rot="5400000" flipH="1">
              <a:off x="2578200" y="3102486"/>
              <a:ext cx="360000" cy="36000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54" name="矩形 1153"/>
            <p:cNvSpPr/>
            <p:nvPr/>
          </p:nvSpPr>
          <p:spPr>
            <a:xfrm rot="5400000" flipH="1">
              <a:off x="2578200" y="3523039"/>
              <a:ext cx="360000" cy="36000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55" name="矩形 1154"/>
            <p:cNvSpPr/>
            <p:nvPr/>
          </p:nvSpPr>
          <p:spPr>
            <a:xfrm rot="5400000" flipH="1">
              <a:off x="2578200" y="2681933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56" name="矩形 1155"/>
            <p:cNvSpPr/>
            <p:nvPr/>
          </p:nvSpPr>
          <p:spPr>
            <a:xfrm rot="5400000" flipH="1">
              <a:off x="2578200" y="2261380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57" name="矩形 1156"/>
            <p:cNvSpPr/>
            <p:nvPr/>
          </p:nvSpPr>
          <p:spPr>
            <a:xfrm rot="5400000" flipH="1">
              <a:off x="2578200" y="1840827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58" name="矩形 1157"/>
            <p:cNvSpPr/>
            <p:nvPr/>
          </p:nvSpPr>
          <p:spPr>
            <a:xfrm rot="5400000" flipH="1">
              <a:off x="2578200" y="158615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59" name="矩形 1158"/>
            <p:cNvSpPr/>
            <p:nvPr/>
          </p:nvSpPr>
          <p:spPr>
            <a:xfrm rot="5400000" flipH="1">
              <a:off x="2578200" y="579168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60" name="矩形 1159"/>
            <p:cNvSpPr/>
            <p:nvPr/>
          </p:nvSpPr>
          <p:spPr>
            <a:xfrm rot="5400000" flipH="1">
              <a:off x="2578200" y="-261938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61" name="矩形 1160"/>
            <p:cNvSpPr/>
            <p:nvPr/>
          </p:nvSpPr>
          <p:spPr>
            <a:xfrm rot="5400000" flipH="1">
              <a:off x="2578200" y="999721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62" name="矩形 1161"/>
            <p:cNvSpPr/>
            <p:nvPr/>
          </p:nvSpPr>
          <p:spPr>
            <a:xfrm rot="5400000" flipH="1">
              <a:off x="3003691" y="6887463"/>
              <a:ext cx="360000" cy="36000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63" name="矩形 1162"/>
            <p:cNvSpPr/>
            <p:nvPr/>
          </p:nvSpPr>
          <p:spPr>
            <a:xfrm rot="5400000" flipH="1">
              <a:off x="3003691" y="6466910"/>
              <a:ext cx="360000" cy="360000"/>
            </a:xfrm>
            <a:prstGeom prst="rect">
              <a:avLst/>
            </a:prstGeom>
            <a:solidFill>
              <a:srgbClr val="008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64" name="矩形 1163"/>
            <p:cNvSpPr/>
            <p:nvPr/>
          </p:nvSpPr>
          <p:spPr>
            <a:xfrm rot="5400000" flipH="1">
              <a:off x="3003691" y="6046357"/>
              <a:ext cx="360000" cy="360000"/>
            </a:xfrm>
            <a:prstGeom prst="rect">
              <a:avLst/>
            </a:prstGeom>
            <a:solidFill>
              <a:srgbClr val="008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65" name="矩形 1164"/>
            <p:cNvSpPr/>
            <p:nvPr/>
          </p:nvSpPr>
          <p:spPr>
            <a:xfrm rot="5400000" flipH="1">
              <a:off x="3003691" y="5625804"/>
              <a:ext cx="360000" cy="360000"/>
            </a:xfrm>
            <a:prstGeom prst="rect">
              <a:avLst/>
            </a:prstGeom>
            <a:solidFill>
              <a:srgbClr val="FF0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66" name="矩形 1165"/>
            <p:cNvSpPr/>
            <p:nvPr/>
          </p:nvSpPr>
          <p:spPr>
            <a:xfrm rot="5400000" flipH="1">
              <a:off x="3003691" y="5205251"/>
              <a:ext cx="360000" cy="360000"/>
            </a:xfrm>
            <a:prstGeom prst="rect">
              <a:avLst/>
            </a:prstGeom>
            <a:solidFill>
              <a:srgbClr val="FF0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67" name="矩形 1166"/>
            <p:cNvSpPr/>
            <p:nvPr/>
          </p:nvSpPr>
          <p:spPr>
            <a:xfrm rot="5400000" flipH="1">
              <a:off x="3003691" y="4784698"/>
              <a:ext cx="360000" cy="36000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68" name="矩形 1167"/>
            <p:cNvSpPr/>
            <p:nvPr/>
          </p:nvSpPr>
          <p:spPr>
            <a:xfrm rot="5400000" flipH="1">
              <a:off x="3003691" y="4364145"/>
              <a:ext cx="360000" cy="36000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69" name="矩形 1168"/>
            <p:cNvSpPr/>
            <p:nvPr/>
          </p:nvSpPr>
          <p:spPr>
            <a:xfrm rot="5400000" flipH="1">
              <a:off x="3003691" y="1420274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70" name="矩形 1169"/>
            <p:cNvSpPr/>
            <p:nvPr/>
          </p:nvSpPr>
          <p:spPr>
            <a:xfrm rot="5400000" flipH="1">
              <a:off x="3003691" y="3943592"/>
              <a:ext cx="360000" cy="36000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71" name="矩形 1170"/>
            <p:cNvSpPr/>
            <p:nvPr/>
          </p:nvSpPr>
          <p:spPr>
            <a:xfrm rot="5400000" flipH="1">
              <a:off x="3003691" y="3102486"/>
              <a:ext cx="360000" cy="360000"/>
            </a:xfrm>
            <a:prstGeom prst="rect">
              <a:avLst/>
            </a:prstGeom>
            <a:solidFill>
              <a:srgbClr val="008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72" name="矩形 1171"/>
            <p:cNvSpPr/>
            <p:nvPr/>
          </p:nvSpPr>
          <p:spPr>
            <a:xfrm rot="5400000" flipH="1">
              <a:off x="3003691" y="3523039"/>
              <a:ext cx="360000" cy="360000"/>
            </a:xfrm>
            <a:prstGeom prst="rect">
              <a:avLst/>
            </a:prstGeom>
            <a:solidFill>
              <a:srgbClr val="008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73" name="矩形 1172"/>
            <p:cNvSpPr/>
            <p:nvPr/>
          </p:nvSpPr>
          <p:spPr>
            <a:xfrm rot="5400000" flipH="1">
              <a:off x="3003691" y="2681933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74" name="矩形 1173"/>
            <p:cNvSpPr/>
            <p:nvPr/>
          </p:nvSpPr>
          <p:spPr>
            <a:xfrm rot="5400000" flipH="1">
              <a:off x="3003691" y="2261380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75" name="矩形 1174"/>
            <p:cNvSpPr/>
            <p:nvPr/>
          </p:nvSpPr>
          <p:spPr>
            <a:xfrm rot="5400000" flipH="1">
              <a:off x="3003691" y="1840827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76" name="矩形 1175"/>
            <p:cNvSpPr/>
            <p:nvPr/>
          </p:nvSpPr>
          <p:spPr>
            <a:xfrm rot="5400000" flipH="1">
              <a:off x="3003691" y="158615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77" name="矩形 1176"/>
            <p:cNvSpPr/>
            <p:nvPr/>
          </p:nvSpPr>
          <p:spPr>
            <a:xfrm rot="5400000" flipH="1">
              <a:off x="3003691" y="579168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78" name="矩形 1177"/>
            <p:cNvSpPr/>
            <p:nvPr/>
          </p:nvSpPr>
          <p:spPr>
            <a:xfrm rot="5400000" flipH="1">
              <a:off x="3003691" y="-261938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79" name="矩形 1178"/>
            <p:cNvSpPr/>
            <p:nvPr/>
          </p:nvSpPr>
          <p:spPr>
            <a:xfrm rot="5400000" flipH="1">
              <a:off x="3003691" y="999721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80" name="矩形 1179"/>
            <p:cNvSpPr/>
            <p:nvPr/>
          </p:nvSpPr>
          <p:spPr>
            <a:xfrm rot="5400000" flipH="1">
              <a:off x="5152191" y="6887463"/>
              <a:ext cx="360000" cy="36000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81" name="矩形 1180"/>
            <p:cNvSpPr/>
            <p:nvPr/>
          </p:nvSpPr>
          <p:spPr>
            <a:xfrm rot="5400000" flipH="1">
              <a:off x="5152191" y="6466910"/>
              <a:ext cx="360000" cy="36000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82" name="矩形 1181"/>
            <p:cNvSpPr/>
            <p:nvPr/>
          </p:nvSpPr>
          <p:spPr>
            <a:xfrm rot="5400000" flipH="1">
              <a:off x="5152191" y="6046357"/>
              <a:ext cx="360000" cy="360000"/>
            </a:xfrm>
            <a:prstGeom prst="rect">
              <a:avLst/>
            </a:prstGeom>
            <a:solidFill>
              <a:srgbClr val="FF0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83" name="矩形 1182"/>
            <p:cNvSpPr/>
            <p:nvPr/>
          </p:nvSpPr>
          <p:spPr>
            <a:xfrm rot="5400000" flipH="1">
              <a:off x="5152191" y="5625804"/>
              <a:ext cx="360000" cy="36000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84" name="矩形 1183"/>
            <p:cNvSpPr/>
            <p:nvPr/>
          </p:nvSpPr>
          <p:spPr>
            <a:xfrm rot="5400000" flipH="1">
              <a:off x="5152191" y="5205251"/>
              <a:ext cx="360000" cy="360000"/>
            </a:xfrm>
            <a:prstGeom prst="rect">
              <a:avLst/>
            </a:prstGeom>
            <a:solidFill>
              <a:srgbClr val="0070C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85" name="矩形 1184"/>
            <p:cNvSpPr/>
            <p:nvPr/>
          </p:nvSpPr>
          <p:spPr>
            <a:xfrm rot="5400000" flipH="1">
              <a:off x="5152191" y="4784698"/>
              <a:ext cx="360000" cy="36000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86" name="矩形 1185"/>
            <p:cNvSpPr/>
            <p:nvPr/>
          </p:nvSpPr>
          <p:spPr>
            <a:xfrm rot="5400000" flipH="1">
              <a:off x="5152191" y="4364145"/>
              <a:ext cx="360000" cy="36000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87" name="矩形 1186"/>
            <p:cNvSpPr/>
            <p:nvPr/>
          </p:nvSpPr>
          <p:spPr>
            <a:xfrm rot="5400000" flipH="1">
              <a:off x="5152191" y="1420274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88" name="矩形 1187"/>
            <p:cNvSpPr/>
            <p:nvPr/>
          </p:nvSpPr>
          <p:spPr>
            <a:xfrm rot="5400000" flipH="1">
              <a:off x="5152191" y="3943592"/>
              <a:ext cx="360000" cy="36000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89" name="矩形 1188"/>
            <p:cNvSpPr/>
            <p:nvPr/>
          </p:nvSpPr>
          <p:spPr>
            <a:xfrm rot="5400000" flipH="1">
              <a:off x="5152191" y="3102486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90" name="矩形 1189"/>
            <p:cNvSpPr/>
            <p:nvPr/>
          </p:nvSpPr>
          <p:spPr>
            <a:xfrm rot="5400000" flipH="1">
              <a:off x="5152191" y="3523039"/>
              <a:ext cx="360000" cy="36000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91" name="矩形 1190"/>
            <p:cNvSpPr/>
            <p:nvPr/>
          </p:nvSpPr>
          <p:spPr>
            <a:xfrm rot="5400000" flipH="1">
              <a:off x="5152191" y="2681933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92" name="矩形 1191"/>
            <p:cNvSpPr/>
            <p:nvPr/>
          </p:nvSpPr>
          <p:spPr>
            <a:xfrm rot="5400000" flipH="1">
              <a:off x="5152191" y="2261380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93" name="矩形 1192"/>
            <p:cNvSpPr/>
            <p:nvPr/>
          </p:nvSpPr>
          <p:spPr>
            <a:xfrm rot="5400000" flipH="1">
              <a:off x="5152191" y="1840827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94" name="矩形 1193"/>
            <p:cNvSpPr/>
            <p:nvPr/>
          </p:nvSpPr>
          <p:spPr>
            <a:xfrm rot="5400000" flipH="1">
              <a:off x="5152191" y="158615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95" name="矩形 1194"/>
            <p:cNvSpPr/>
            <p:nvPr/>
          </p:nvSpPr>
          <p:spPr>
            <a:xfrm rot="5400000" flipH="1">
              <a:off x="5152191" y="579168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96" name="矩形 1195"/>
            <p:cNvSpPr/>
            <p:nvPr/>
          </p:nvSpPr>
          <p:spPr>
            <a:xfrm rot="5400000" flipH="1">
              <a:off x="5152191" y="-261938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97" name="矩形 1196"/>
            <p:cNvSpPr/>
            <p:nvPr/>
          </p:nvSpPr>
          <p:spPr>
            <a:xfrm rot="5400000" flipH="1">
              <a:off x="5152191" y="999721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98" name="矩形 1197"/>
            <p:cNvSpPr/>
            <p:nvPr/>
          </p:nvSpPr>
          <p:spPr>
            <a:xfrm rot="5400000" flipH="1">
              <a:off x="4722491" y="6887463"/>
              <a:ext cx="360000" cy="36000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99" name="矩形 1198"/>
            <p:cNvSpPr/>
            <p:nvPr/>
          </p:nvSpPr>
          <p:spPr>
            <a:xfrm rot="5400000" flipH="1">
              <a:off x="4722491" y="6466910"/>
              <a:ext cx="360000" cy="360000"/>
            </a:xfrm>
            <a:prstGeom prst="rect">
              <a:avLst/>
            </a:prstGeom>
            <a:solidFill>
              <a:srgbClr val="FF0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00" name="矩形 1199"/>
            <p:cNvSpPr/>
            <p:nvPr/>
          </p:nvSpPr>
          <p:spPr>
            <a:xfrm rot="5400000" flipH="1">
              <a:off x="4722491" y="6046357"/>
              <a:ext cx="360000" cy="360000"/>
            </a:xfrm>
            <a:prstGeom prst="rect">
              <a:avLst/>
            </a:prstGeom>
            <a:solidFill>
              <a:srgbClr val="FF0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01" name="矩形 1200"/>
            <p:cNvSpPr/>
            <p:nvPr/>
          </p:nvSpPr>
          <p:spPr>
            <a:xfrm rot="5400000" flipH="1">
              <a:off x="4722491" y="5625804"/>
              <a:ext cx="360000" cy="360000"/>
            </a:xfrm>
            <a:prstGeom prst="rect">
              <a:avLst/>
            </a:prstGeom>
            <a:solidFill>
              <a:srgbClr val="FF0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02" name="矩形 1201"/>
            <p:cNvSpPr/>
            <p:nvPr/>
          </p:nvSpPr>
          <p:spPr>
            <a:xfrm rot="5400000" flipH="1">
              <a:off x="4722491" y="5205251"/>
              <a:ext cx="360000" cy="360000"/>
            </a:xfrm>
            <a:prstGeom prst="rect">
              <a:avLst/>
            </a:prstGeom>
            <a:solidFill>
              <a:srgbClr val="0070C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03" name="矩形 1202"/>
            <p:cNvSpPr/>
            <p:nvPr/>
          </p:nvSpPr>
          <p:spPr>
            <a:xfrm rot="5400000" flipH="1">
              <a:off x="4722491" y="4784698"/>
              <a:ext cx="360000" cy="360000"/>
            </a:xfrm>
            <a:prstGeom prst="rect">
              <a:avLst/>
            </a:prstGeom>
            <a:solidFill>
              <a:srgbClr val="0070C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04" name="矩形 1203"/>
            <p:cNvSpPr/>
            <p:nvPr/>
          </p:nvSpPr>
          <p:spPr>
            <a:xfrm rot="5400000" flipH="1">
              <a:off x="4722491" y="4364145"/>
              <a:ext cx="360000" cy="360000"/>
            </a:xfrm>
            <a:prstGeom prst="rect">
              <a:avLst/>
            </a:prstGeom>
            <a:solidFill>
              <a:srgbClr val="0070C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05" name="矩形 1204"/>
            <p:cNvSpPr/>
            <p:nvPr/>
          </p:nvSpPr>
          <p:spPr>
            <a:xfrm rot="5400000" flipH="1">
              <a:off x="4722491" y="1420274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06" name="矩形 1205"/>
            <p:cNvSpPr/>
            <p:nvPr/>
          </p:nvSpPr>
          <p:spPr>
            <a:xfrm rot="5400000" flipH="1">
              <a:off x="4722491" y="3943592"/>
              <a:ext cx="360000" cy="36000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07" name="矩形 1206"/>
            <p:cNvSpPr/>
            <p:nvPr/>
          </p:nvSpPr>
          <p:spPr>
            <a:xfrm rot="5400000" flipH="1">
              <a:off x="4722491" y="3102486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08" name="矩形 1207"/>
            <p:cNvSpPr/>
            <p:nvPr/>
          </p:nvSpPr>
          <p:spPr>
            <a:xfrm rot="5400000" flipH="1">
              <a:off x="4722491" y="3523039"/>
              <a:ext cx="360000" cy="36000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09" name="矩形 1208"/>
            <p:cNvSpPr/>
            <p:nvPr/>
          </p:nvSpPr>
          <p:spPr>
            <a:xfrm rot="5400000" flipH="1">
              <a:off x="4722491" y="2681933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10" name="矩形 1209"/>
            <p:cNvSpPr/>
            <p:nvPr/>
          </p:nvSpPr>
          <p:spPr>
            <a:xfrm rot="5400000" flipH="1">
              <a:off x="4722491" y="2261380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11" name="矩形 1210"/>
            <p:cNvSpPr/>
            <p:nvPr/>
          </p:nvSpPr>
          <p:spPr>
            <a:xfrm rot="5400000" flipH="1">
              <a:off x="4722491" y="1840827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12" name="矩形 1211"/>
            <p:cNvSpPr/>
            <p:nvPr/>
          </p:nvSpPr>
          <p:spPr>
            <a:xfrm rot="5400000" flipH="1">
              <a:off x="4722491" y="158615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13" name="矩形 1212"/>
            <p:cNvSpPr/>
            <p:nvPr/>
          </p:nvSpPr>
          <p:spPr>
            <a:xfrm rot="5400000" flipH="1">
              <a:off x="4722491" y="579168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14" name="矩形 1213"/>
            <p:cNvSpPr/>
            <p:nvPr/>
          </p:nvSpPr>
          <p:spPr>
            <a:xfrm rot="5400000" flipH="1">
              <a:off x="4722491" y="-261938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15" name="矩形 1214"/>
            <p:cNvSpPr/>
            <p:nvPr/>
          </p:nvSpPr>
          <p:spPr>
            <a:xfrm rot="5400000" flipH="1">
              <a:off x="4722491" y="999721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16" name="矩形 1215"/>
            <p:cNvSpPr/>
            <p:nvPr/>
          </p:nvSpPr>
          <p:spPr>
            <a:xfrm rot="5400000" flipH="1">
              <a:off x="4292791" y="6887463"/>
              <a:ext cx="360000" cy="36000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17" name="矩形 1216"/>
            <p:cNvSpPr/>
            <p:nvPr/>
          </p:nvSpPr>
          <p:spPr>
            <a:xfrm rot="5400000" flipH="1">
              <a:off x="4292791" y="6466910"/>
              <a:ext cx="360000" cy="360000"/>
            </a:xfrm>
            <a:prstGeom prst="rect">
              <a:avLst/>
            </a:prstGeom>
            <a:solidFill>
              <a:srgbClr val="990099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18" name="矩形 1217"/>
            <p:cNvSpPr/>
            <p:nvPr/>
          </p:nvSpPr>
          <p:spPr>
            <a:xfrm rot="5400000" flipH="1">
              <a:off x="4292791" y="6046357"/>
              <a:ext cx="360000" cy="360000"/>
            </a:xfrm>
            <a:prstGeom prst="rect">
              <a:avLst/>
            </a:prstGeom>
            <a:solidFill>
              <a:srgbClr val="990099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19" name="矩形 1218"/>
            <p:cNvSpPr/>
            <p:nvPr/>
          </p:nvSpPr>
          <p:spPr>
            <a:xfrm rot="5400000" flipH="1">
              <a:off x="4292791" y="5625804"/>
              <a:ext cx="360000" cy="36000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20" name="矩形 1219"/>
            <p:cNvSpPr/>
            <p:nvPr/>
          </p:nvSpPr>
          <p:spPr>
            <a:xfrm rot="5400000" flipH="1">
              <a:off x="4292791" y="5205251"/>
              <a:ext cx="360000" cy="36000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21" name="矩形 1220"/>
            <p:cNvSpPr/>
            <p:nvPr/>
          </p:nvSpPr>
          <p:spPr>
            <a:xfrm rot="5400000" flipH="1">
              <a:off x="4292791" y="4784698"/>
              <a:ext cx="360000" cy="36000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22" name="矩形 1221"/>
            <p:cNvSpPr/>
            <p:nvPr/>
          </p:nvSpPr>
          <p:spPr>
            <a:xfrm rot="5400000" flipH="1">
              <a:off x="4292791" y="4364145"/>
              <a:ext cx="360000" cy="36000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23" name="矩形 1222"/>
            <p:cNvSpPr/>
            <p:nvPr/>
          </p:nvSpPr>
          <p:spPr>
            <a:xfrm rot="5400000" flipH="1">
              <a:off x="4292791" y="1420274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24" name="矩形 1223"/>
            <p:cNvSpPr/>
            <p:nvPr/>
          </p:nvSpPr>
          <p:spPr>
            <a:xfrm rot="5400000" flipH="1">
              <a:off x="4292791" y="3943592"/>
              <a:ext cx="360000" cy="36000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25" name="矩形 1224"/>
            <p:cNvSpPr/>
            <p:nvPr/>
          </p:nvSpPr>
          <p:spPr>
            <a:xfrm rot="5400000" flipH="1">
              <a:off x="4292791" y="3102486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26" name="矩形 1225"/>
            <p:cNvSpPr/>
            <p:nvPr/>
          </p:nvSpPr>
          <p:spPr>
            <a:xfrm rot="5400000" flipH="1">
              <a:off x="4292791" y="3523039"/>
              <a:ext cx="360000" cy="36000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27" name="矩形 1226"/>
            <p:cNvSpPr/>
            <p:nvPr/>
          </p:nvSpPr>
          <p:spPr>
            <a:xfrm rot="5400000" flipH="1">
              <a:off x="4292791" y="2681933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28" name="矩形 1227"/>
            <p:cNvSpPr/>
            <p:nvPr/>
          </p:nvSpPr>
          <p:spPr>
            <a:xfrm rot="5400000" flipH="1">
              <a:off x="4292791" y="2261380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29" name="矩形 1228"/>
            <p:cNvSpPr/>
            <p:nvPr/>
          </p:nvSpPr>
          <p:spPr>
            <a:xfrm rot="5400000" flipH="1">
              <a:off x="4292791" y="1840827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30" name="矩形 1229"/>
            <p:cNvSpPr/>
            <p:nvPr/>
          </p:nvSpPr>
          <p:spPr>
            <a:xfrm rot="5400000" flipH="1">
              <a:off x="4292791" y="158615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31" name="矩形 1230"/>
            <p:cNvSpPr/>
            <p:nvPr/>
          </p:nvSpPr>
          <p:spPr>
            <a:xfrm rot="5400000" flipH="1">
              <a:off x="4292791" y="579168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32" name="矩形 1231"/>
            <p:cNvSpPr/>
            <p:nvPr/>
          </p:nvSpPr>
          <p:spPr>
            <a:xfrm rot="5400000" flipH="1">
              <a:off x="4292791" y="-261938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33" name="矩形 1232"/>
            <p:cNvSpPr/>
            <p:nvPr/>
          </p:nvSpPr>
          <p:spPr>
            <a:xfrm rot="5400000" flipH="1">
              <a:off x="4292791" y="999721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34" name="矩形 1233"/>
            <p:cNvSpPr/>
            <p:nvPr/>
          </p:nvSpPr>
          <p:spPr>
            <a:xfrm rot="5400000" flipH="1">
              <a:off x="3863091" y="6887464"/>
              <a:ext cx="360000" cy="36000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35" name="矩形 1234"/>
            <p:cNvSpPr/>
            <p:nvPr/>
          </p:nvSpPr>
          <p:spPr>
            <a:xfrm rot="5400000" flipH="1">
              <a:off x="3863091" y="6466911"/>
              <a:ext cx="360000" cy="36000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36" name="矩形 1235"/>
            <p:cNvSpPr/>
            <p:nvPr/>
          </p:nvSpPr>
          <p:spPr>
            <a:xfrm rot="5400000" flipH="1">
              <a:off x="3863091" y="6046358"/>
              <a:ext cx="360000" cy="360000"/>
            </a:xfrm>
            <a:prstGeom prst="rect">
              <a:avLst/>
            </a:prstGeom>
            <a:solidFill>
              <a:srgbClr val="990099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37" name="矩形 1236"/>
            <p:cNvSpPr/>
            <p:nvPr/>
          </p:nvSpPr>
          <p:spPr>
            <a:xfrm rot="5400000" flipH="1">
              <a:off x="3863091" y="5625805"/>
              <a:ext cx="360000" cy="360000"/>
            </a:xfrm>
            <a:prstGeom prst="rect">
              <a:avLst/>
            </a:prstGeom>
            <a:solidFill>
              <a:srgbClr val="990099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38" name="矩形 1237"/>
            <p:cNvSpPr/>
            <p:nvPr/>
          </p:nvSpPr>
          <p:spPr>
            <a:xfrm rot="5400000" flipH="1">
              <a:off x="3863091" y="5205252"/>
              <a:ext cx="360000" cy="360000"/>
            </a:xfrm>
            <a:prstGeom prst="rect">
              <a:avLst/>
            </a:prstGeom>
            <a:solidFill>
              <a:srgbClr val="FF0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39" name="矩形 1238"/>
            <p:cNvSpPr/>
            <p:nvPr/>
          </p:nvSpPr>
          <p:spPr>
            <a:xfrm rot="5400000" flipH="1">
              <a:off x="3863091" y="4784699"/>
              <a:ext cx="360000" cy="360000"/>
            </a:xfrm>
            <a:prstGeom prst="rect">
              <a:avLst/>
            </a:prstGeom>
            <a:solidFill>
              <a:srgbClr val="FF0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40" name="矩形 1239"/>
            <p:cNvSpPr/>
            <p:nvPr/>
          </p:nvSpPr>
          <p:spPr>
            <a:xfrm rot="5400000" flipH="1">
              <a:off x="3863091" y="4364146"/>
              <a:ext cx="360000" cy="36000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41" name="矩形 1240"/>
            <p:cNvSpPr/>
            <p:nvPr/>
          </p:nvSpPr>
          <p:spPr>
            <a:xfrm rot="5400000" flipH="1">
              <a:off x="3863092" y="1420275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42" name="矩形 1241"/>
            <p:cNvSpPr/>
            <p:nvPr/>
          </p:nvSpPr>
          <p:spPr>
            <a:xfrm rot="5400000" flipH="1">
              <a:off x="3863091" y="3943593"/>
              <a:ext cx="360000" cy="36000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43" name="矩形 1242"/>
            <p:cNvSpPr/>
            <p:nvPr/>
          </p:nvSpPr>
          <p:spPr>
            <a:xfrm rot="5400000" flipH="1">
              <a:off x="3863092" y="3102486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44" name="矩形 1243"/>
            <p:cNvSpPr/>
            <p:nvPr/>
          </p:nvSpPr>
          <p:spPr>
            <a:xfrm rot="5400000" flipH="1">
              <a:off x="3863091" y="3523040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45" name="矩形 1244"/>
            <p:cNvSpPr/>
            <p:nvPr/>
          </p:nvSpPr>
          <p:spPr>
            <a:xfrm rot="5400000" flipH="1">
              <a:off x="3863092" y="2681933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46" name="矩形 1245"/>
            <p:cNvSpPr/>
            <p:nvPr/>
          </p:nvSpPr>
          <p:spPr>
            <a:xfrm rot="5400000" flipH="1">
              <a:off x="3863092" y="2261381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47" name="矩形 1246"/>
            <p:cNvSpPr/>
            <p:nvPr/>
          </p:nvSpPr>
          <p:spPr>
            <a:xfrm rot="5400000" flipH="1">
              <a:off x="3863092" y="1840828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48" name="矩形 1247"/>
            <p:cNvSpPr/>
            <p:nvPr/>
          </p:nvSpPr>
          <p:spPr>
            <a:xfrm rot="5400000" flipH="1">
              <a:off x="3863092" y="158616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49" name="矩形 1248"/>
            <p:cNvSpPr/>
            <p:nvPr/>
          </p:nvSpPr>
          <p:spPr>
            <a:xfrm rot="5400000" flipH="1">
              <a:off x="3863091" y="579168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50" name="矩形 1249"/>
            <p:cNvSpPr/>
            <p:nvPr/>
          </p:nvSpPr>
          <p:spPr>
            <a:xfrm rot="5400000" flipH="1">
              <a:off x="3863092" y="-261937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51" name="矩形 1250"/>
            <p:cNvSpPr/>
            <p:nvPr/>
          </p:nvSpPr>
          <p:spPr>
            <a:xfrm rot="5400000" flipH="1">
              <a:off x="3863092" y="999722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52" name="矩形 1251"/>
            <p:cNvSpPr/>
            <p:nvPr/>
          </p:nvSpPr>
          <p:spPr>
            <a:xfrm rot="5400000" flipH="1">
              <a:off x="3433391" y="6887463"/>
              <a:ext cx="360000" cy="36000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53" name="矩形 1252"/>
            <p:cNvSpPr/>
            <p:nvPr/>
          </p:nvSpPr>
          <p:spPr>
            <a:xfrm rot="5400000" flipH="1">
              <a:off x="3433391" y="6466910"/>
              <a:ext cx="360000" cy="360000"/>
            </a:xfrm>
            <a:prstGeom prst="rect">
              <a:avLst/>
            </a:prstGeom>
            <a:solidFill>
              <a:srgbClr val="008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54" name="矩形 1253"/>
            <p:cNvSpPr/>
            <p:nvPr/>
          </p:nvSpPr>
          <p:spPr>
            <a:xfrm rot="5400000" flipH="1">
              <a:off x="3433391" y="6046357"/>
              <a:ext cx="360000" cy="360000"/>
            </a:xfrm>
            <a:prstGeom prst="rect">
              <a:avLst/>
            </a:prstGeom>
            <a:solidFill>
              <a:srgbClr val="008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55" name="矩形 1254"/>
            <p:cNvSpPr/>
            <p:nvPr/>
          </p:nvSpPr>
          <p:spPr>
            <a:xfrm rot="5400000" flipH="1">
              <a:off x="3433391" y="5625804"/>
              <a:ext cx="360000" cy="36000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56" name="矩形 1255"/>
            <p:cNvSpPr/>
            <p:nvPr/>
          </p:nvSpPr>
          <p:spPr>
            <a:xfrm rot="5400000" flipH="1">
              <a:off x="3433391" y="5205251"/>
              <a:ext cx="360000" cy="360000"/>
            </a:xfrm>
            <a:prstGeom prst="rect">
              <a:avLst/>
            </a:prstGeom>
            <a:solidFill>
              <a:srgbClr val="FF0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57" name="矩形 1256"/>
            <p:cNvSpPr/>
            <p:nvPr/>
          </p:nvSpPr>
          <p:spPr>
            <a:xfrm rot="5400000" flipH="1">
              <a:off x="3433391" y="4784698"/>
              <a:ext cx="360000" cy="360000"/>
            </a:xfrm>
            <a:prstGeom prst="rect">
              <a:avLst/>
            </a:prstGeom>
            <a:solidFill>
              <a:srgbClr val="FF0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58" name="矩形 1257"/>
            <p:cNvSpPr/>
            <p:nvPr/>
          </p:nvSpPr>
          <p:spPr>
            <a:xfrm rot="5400000" flipH="1">
              <a:off x="3433391" y="4364145"/>
              <a:ext cx="360000" cy="36000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59" name="矩形 1258"/>
            <p:cNvSpPr/>
            <p:nvPr/>
          </p:nvSpPr>
          <p:spPr>
            <a:xfrm rot="5400000" flipH="1">
              <a:off x="3433391" y="1420274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60" name="矩形 1259"/>
            <p:cNvSpPr/>
            <p:nvPr/>
          </p:nvSpPr>
          <p:spPr>
            <a:xfrm rot="5400000" flipH="1">
              <a:off x="3433391" y="3943592"/>
              <a:ext cx="360000" cy="360000"/>
            </a:xfrm>
            <a:prstGeom prst="rect">
              <a:avLst/>
            </a:prstGeom>
            <a:solidFill>
              <a:srgbClr val="008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61" name="矩形 1260"/>
            <p:cNvSpPr/>
            <p:nvPr/>
          </p:nvSpPr>
          <p:spPr>
            <a:xfrm rot="5400000" flipH="1">
              <a:off x="3433391" y="3102486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62" name="矩形 1261"/>
            <p:cNvSpPr/>
            <p:nvPr/>
          </p:nvSpPr>
          <p:spPr>
            <a:xfrm rot="5400000" flipH="1">
              <a:off x="3433391" y="3523039"/>
              <a:ext cx="360000" cy="360000"/>
            </a:xfrm>
            <a:prstGeom prst="rect">
              <a:avLst/>
            </a:prstGeom>
            <a:solidFill>
              <a:srgbClr val="008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63" name="矩形 1262"/>
            <p:cNvSpPr/>
            <p:nvPr/>
          </p:nvSpPr>
          <p:spPr>
            <a:xfrm rot="5400000" flipH="1">
              <a:off x="3433391" y="2681933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64" name="矩形 1263"/>
            <p:cNvSpPr/>
            <p:nvPr/>
          </p:nvSpPr>
          <p:spPr>
            <a:xfrm rot="5400000" flipH="1">
              <a:off x="3433391" y="2261380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65" name="矩形 1264"/>
            <p:cNvSpPr/>
            <p:nvPr/>
          </p:nvSpPr>
          <p:spPr>
            <a:xfrm rot="5400000" flipH="1">
              <a:off x="3433391" y="1840827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66" name="矩形 1265"/>
            <p:cNvSpPr/>
            <p:nvPr/>
          </p:nvSpPr>
          <p:spPr>
            <a:xfrm rot="5400000" flipH="1">
              <a:off x="3433391" y="158615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67" name="矩形 1266"/>
            <p:cNvSpPr/>
            <p:nvPr/>
          </p:nvSpPr>
          <p:spPr>
            <a:xfrm rot="5400000" flipH="1">
              <a:off x="3433391" y="579168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68" name="矩形 1267"/>
            <p:cNvSpPr/>
            <p:nvPr/>
          </p:nvSpPr>
          <p:spPr>
            <a:xfrm rot="5400000" flipH="1">
              <a:off x="3433391" y="-261938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69" name="矩形 1268"/>
            <p:cNvSpPr/>
            <p:nvPr/>
          </p:nvSpPr>
          <p:spPr>
            <a:xfrm rot="5400000" flipH="1">
              <a:off x="3433391" y="999721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70" name="矩形 1269"/>
            <p:cNvSpPr/>
            <p:nvPr/>
          </p:nvSpPr>
          <p:spPr>
            <a:xfrm rot="5400000" flipH="1">
              <a:off x="5581891" y="6887463"/>
              <a:ext cx="360000" cy="36000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71" name="矩形 1270"/>
            <p:cNvSpPr/>
            <p:nvPr/>
          </p:nvSpPr>
          <p:spPr>
            <a:xfrm rot="5400000" flipH="1">
              <a:off x="5581891" y="6466910"/>
              <a:ext cx="360000" cy="36000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72" name="矩形 1271"/>
            <p:cNvSpPr/>
            <p:nvPr/>
          </p:nvSpPr>
          <p:spPr>
            <a:xfrm rot="5400000" flipH="1">
              <a:off x="5581891" y="6046357"/>
              <a:ext cx="360000" cy="36000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73" name="矩形 1272"/>
            <p:cNvSpPr/>
            <p:nvPr/>
          </p:nvSpPr>
          <p:spPr>
            <a:xfrm rot="5400000" flipH="1">
              <a:off x="5581891" y="5625804"/>
              <a:ext cx="360000" cy="36000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74" name="矩形 1273"/>
            <p:cNvSpPr/>
            <p:nvPr/>
          </p:nvSpPr>
          <p:spPr>
            <a:xfrm rot="5400000" flipH="1">
              <a:off x="5581891" y="5205251"/>
              <a:ext cx="360000" cy="36000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75" name="矩形 1274"/>
            <p:cNvSpPr/>
            <p:nvPr/>
          </p:nvSpPr>
          <p:spPr>
            <a:xfrm rot="5400000" flipH="1">
              <a:off x="5581891" y="4784698"/>
              <a:ext cx="360000" cy="36000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76" name="矩形 1275"/>
            <p:cNvSpPr/>
            <p:nvPr/>
          </p:nvSpPr>
          <p:spPr>
            <a:xfrm rot="5400000" flipH="1">
              <a:off x="5581891" y="4364145"/>
              <a:ext cx="360000" cy="36000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77" name="矩形 1276"/>
            <p:cNvSpPr/>
            <p:nvPr/>
          </p:nvSpPr>
          <p:spPr>
            <a:xfrm rot="5400000" flipH="1">
              <a:off x="5581891" y="1420274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78" name="矩形 1277"/>
            <p:cNvSpPr/>
            <p:nvPr/>
          </p:nvSpPr>
          <p:spPr>
            <a:xfrm rot="5400000" flipH="1">
              <a:off x="5581891" y="3943592"/>
              <a:ext cx="360000" cy="36000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79" name="矩形 1278"/>
            <p:cNvSpPr/>
            <p:nvPr/>
          </p:nvSpPr>
          <p:spPr>
            <a:xfrm rot="5400000" flipH="1">
              <a:off x="5581891" y="3102486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80" name="矩形 1279"/>
            <p:cNvSpPr/>
            <p:nvPr/>
          </p:nvSpPr>
          <p:spPr>
            <a:xfrm rot="5400000" flipH="1">
              <a:off x="5581891" y="2681933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81" name="矩形 1280"/>
            <p:cNvSpPr/>
            <p:nvPr/>
          </p:nvSpPr>
          <p:spPr>
            <a:xfrm rot="5400000" flipH="1">
              <a:off x="5581891" y="2261380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82" name="矩形 1281"/>
            <p:cNvSpPr/>
            <p:nvPr/>
          </p:nvSpPr>
          <p:spPr>
            <a:xfrm rot="5400000" flipH="1">
              <a:off x="5581891" y="1840827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83" name="矩形 1282"/>
            <p:cNvSpPr/>
            <p:nvPr/>
          </p:nvSpPr>
          <p:spPr>
            <a:xfrm rot="5400000" flipH="1">
              <a:off x="5581891" y="158615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84" name="矩形 1283"/>
            <p:cNvSpPr/>
            <p:nvPr/>
          </p:nvSpPr>
          <p:spPr>
            <a:xfrm rot="5400000" flipH="1">
              <a:off x="5581891" y="579168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85" name="矩形 1284"/>
            <p:cNvSpPr/>
            <p:nvPr/>
          </p:nvSpPr>
          <p:spPr>
            <a:xfrm rot="5400000" flipH="1">
              <a:off x="5581891" y="-261938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86" name="矩形 1285"/>
            <p:cNvSpPr/>
            <p:nvPr/>
          </p:nvSpPr>
          <p:spPr>
            <a:xfrm rot="5400000" flipH="1">
              <a:off x="5581891" y="999721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329" name="雲朵形 328"/>
          <p:cNvSpPr/>
          <p:nvPr/>
        </p:nvSpPr>
        <p:spPr>
          <a:xfrm rot="20570819">
            <a:off x="2386060" y="-2007512"/>
            <a:ext cx="10800000" cy="10800000"/>
          </a:xfrm>
          <a:prstGeom prst="cloud">
            <a:avLst/>
          </a:prstGeom>
          <a:solidFill>
            <a:srgbClr val="669999"/>
          </a:solidFill>
          <a:ln>
            <a:noFill/>
          </a:ln>
          <a:effectLst>
            <a:innerShdw blurRad="114300">
              <a:prstClr val="black"/>
            </a:innerShdw>
            <a:softEdge rad="762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527" name="橢圓 526"/>
          <p:cNvSpPr/>
          <p:nvPr/>
        </p:nvSpPr>
        <p:spPr>
          <a:xfrm>
            <a:off x="4827046" y="1424737"/>
            <a:ext cx="7433378" cy="4383273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softEdge rad="12573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81" name="文字方塊 780"/>
          <p:cNvSpPr txBox="1"/>
          <p:nvPr/>
        </p:nvSpPr>
        <p:spPr>
          <a:xfrm>
            <a:off x="6795190" y="3057186"/>
            <a:ext cx="396590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6000" b="1" dirty="0" smtClean="0">
                <a:ln w="13462">
                  <a:noFill/>
                  <a:prstDash val="solid"/>
                </a:ln>
                <a:latin typeface="微軟正黑體" panose="020B0604030504040204" pitchFamily="34" charset="-120"/>
                <a:ea typeface="微軟正黑體" panose="020B0604030504040204" pitchFamily="34" charset="-120"/>
              </a:rPr>
              <a:t>報告結束</a:t>
            </a:r>
            <a:endParaRPr lang="en-US" altLang="zh-TW" sz="6000" b="1" dirty="0" smtClean="0">
              <a:ln w="13462">
                <a:noFill/>
                <a:prstDash val="solid"/>
              </a:ln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sz="2400" dirty="0"/>
              <a:t>Thank you for your attention</a:t>
            </a:r>
          </a:p>
        </p:txBody>
      </p:sp>
      <p:grpSp>
        <p:nvGrpSpPr>
          <p:cNvPr id="1304" name="群組 1303"/>
          <p:cNvGrpSpPr/>
          <p:nvPr/>
        </p:nvGrpSpPr>
        <p:grpSpPr>
          <a:xfrm>
            <a:off x="5308809" y="1348436"/>
            <a:ext cx="1623024" cy="1725703"/>
            <a:chOff x="5308809" y="1348436"/>
            <a:chExt cx="1623024" cy="1725703"/>
          </a:xfrm>
        </p:grpSpPr>
        <p:grpSp>
          <p:nvGrpSpPr>
            <p:cNvPr id="1302" name="群組 1301"/>
            <p:cNvGrpSpPr/>
            <p:nvPr/>
          </p:nvGrpSpPr>
          <p:grpSpPr>
            <a:xfrm rot="20396091">
              <a:off x="5447296" y="1348436"/>
              <a:ext cx="789700" cy="1201106"/>
              <a:chOff x="152400" y="5347436"/>
              <a:chExt cx="789700" cy="1201106"/>
            </a:xfrm>
          </p:grpSpPr>
          <p:sp>
            <p:nvSpPr>
              <p:cNvPr id="1298" name="矩形 1297"/>
              <p:cNvSpPr/>
              <p:nvPr/>
            </p:nvSpPr>
            <p:spPr>
              <a:xfrm rot="5400000" flipH="1">
                <a:off x="152400" y="5767989"/>
                <a:ext cx="360000" cy="360000"/>
              </a:xfrm>
              <a:prstGeom prst="rect">
                <a:avLst/>
              </a:prstGeom>
              <a:solidFill>
                <a:srgbClr val="0070C0"/>
              </a:solidFill>
              <a:ln w="381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299" name="矩形 1298"/>
              <p:cNvSpPr/>
              <p:nvPr/>
            </p:nvSpPr>
            <p:spPr>
              <a:xfrm rot="5400000" flipH="1">
                <a:off x="152400" y="5347436"/>
                <a:ext cx="360000" cy="360000"/>
              </a:xfrm>
              <a:prstGeom prst="rect">
                <a:avLst/>
              </a:prstGeom>
              <a:solidFill>
                <a:srgbClr val="0070C0"/>
              </a:solidFill>
              <a:ln w="381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300" name="矩形 1299"/>
              <p:cNvSpPr/>
              <p:nvPr/>
            </p:nvSpPr>
            <p:spPr>
              <a:xfrm rot="5400000" flipH="1">
                <a:off x="582100" y="6188542"/>
                <a:ext cx="360000" cy="360000"/>
              </a:xfrm>
              <a:prstGeom prst="rect">
                <a:avLst/>
              </a:prstGeom>
              <a:solidFill>
                <a:srgbClr val="0070C0"/>
              </a:solidFill>
              <a:ln w="381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301" name="矩形 1300"/>
              <p:cNvSpPr/>
              <p:nvPr/>
            </p:nvSpPr>
            <p:spPr>
              <a:xfrm rot="5400000" flipH="1">
                <a:off x="582100" y="5767989"/>
                <a:ext cx="360000" cy="360000"/>
              </a:xfrm>
              <a:prstGeom prst="rect">
                <a:avLst/>
              </a:prstGeom>
              <a:solidFill>
                <a:srgbClr val="0070C0"/>
              </a:solidFill>
              <a:ln w="381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1292" name="群組 1291"/>
            <p:cNvGrpSpPr/>
            <p:nvPr/>
          </p:nvGrpSpPr>
          <p:grpSpPr>
            <a:xfrm rot="12324869">
              <a:off x="6142132" y="1738847"/>
              <a:ext cx="789701" cy="1201107"/>
              <a:chOff x="-1664170" y="-452153"/>
              <a:chExt cx="789701" cy="1201107"/>
            </a:xfrm>
          </p:grpSpPr>
          <p:sp>
            <p:nvSpPr>
              <p:cNvPr id="1288" name="矩形 1287"/>
              <p:cNvSpPr/>
              <p:nvPr/>
            </p:nvSpPr>
            <p:spPr>
              <a:xfrm rot="5400000" flipH="1">
                <a:off x="-1234470" y="388954"/>
                <a:ext cx="360000" cy="360000"/>
              </a:xfrm>
              <a:prstGeom prst="rect">
                <a:avLst/>
              </a:prstGeom>
              <a:solidFill>
                <a:srgbClr val="FF6600"/>
              </a:solidFill>
              <a:ln w="381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289" name="矩形 1288"/>
              <p:cNvSpPr/>
              <p:nvPr/>
            </p:nvSpPr>
            <p:spPr>
              <a:xfrm rot="5400000" flipH="1">
                <a:off x="-1234469" y="-452153"/>
                <a:ext cx="360000" cy="360000"/>
              </a:xfrm>
              <a:prstGeom prst="rect">
                <a:avLst/>
              </a:prstGeom>
              <a:solidFill>
                <a:srgbClr val="FF6600"/>
              </a:solidFill>
              <a:ln w="381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290" name="矩形 1289"/>
              <p:cNvSpPr/>
              <p:nvPr/>
            </p:nvSpPr>
            <p:spPr>
              <a:xfrm rot="5400000" flipH="1">
                <a:off x="-1234470" y="-31599"/>
                <a:ext cx="360000" cy="360000"/>
              </a:xfrm>
              <a:prstGeom prst="rect">
                <a:avLst/>
              </a:prstGeom>
              <a:solidFill>
                <a:srgbClr val="FF6600"/>
              </a:solidFill>
              <a:ln w="381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291" name="矩形 1290"/>
              <p:cNvSpPr/>
              <p:nvPr/>
            </p:nvSpPr>
            <p:spPr>
              <a:xfrm rot="5400000" flipH="1">
                <a:off x="-1664170" y="-452153"/>
                <a:ext cx="360000" cy="360000"/>
              </a:xfrm>
              <a:prstGeom prst="rect">
                <a:avLst/>
              </a:prstGeom>
              <a:solidFill>
                <a:srgbClr val="FF6600"/>
              </a:solidFill>
              <a:ln w="381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1297" name="群組 1296"/>
            <p:cNvGrpSpPr/>
            <p:nvPr/>
          </p:nvGrpSpPr>
          <p:grpSpPr>
            <a:xfrm rot="20612690">
              <a:off x="5308809" y="2293586"/>
              <a:ext cx="789700" cy="780553"/>
              <a:chOff x="1441500" y="4506330"/>
              <a:chExt cx="789700" cy="780553"/>
            </a:xfrm>
            <a:solidFill>
              <a:srgbClr val="FF0000"/>
            </a:solidFill>
          </p:grpSpPr>
          <p:sp>
            <p:nvSpPr>
              <p:cNvPr id="1293" name="矩形 1292"/>
              <p:cNvSpPr/>
              <p:nvPr/>
            </p:nvSpPr>
            <p:spPr>
              <a:xfrm rot="5400000" flipH="1">
                <a:off x="1871200" y="4926883"/>
                <a:ext cx="360000" cy="360000"/>
              </a:xfrm>
              <a:prstGeom prst="rect">
                <a:avLst/>
              </a:prstGeom>
              <a:grpFill/>
              <a:ln w="381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294" name="矩形 1293"/>
              <p:cNvSpPr/>
              <p:nvPr/>
            </p:nvSpPr>
            <p:spPr>
              <a:xfrm rot="5400000" flipH="1">
                <a:off x="1871200" y="4506330"/>
                <a:ext cx="360000" cy="360000"/>
              </a:xfrm>
              <a:prstGeom prst="rect">
                <a:avLst/>
              </a:prstGeom>
              <a:grpFill/>
              <a:ln w="381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295" name="矩形 1294"/>
              <p:cNvSpPr/>
              <p:nvPr/>
            </p:nvSpPr>
            <p:spPr>
              <a:xfrm rot="5400000" flipH="1">
                <a:off x="1441500" y="4926883"/>
                <a:ext cx="360000" cy="360000"/>
              </a:xfrm>
              <a:prstGeom prst="rect">
                <a:avLst/>
              </a:prstGeom>
              <a:grpFill/>
              <a:ln w="381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296" name="矩形 1295"/>
              <p:cNvSpPr/>
              <p:nvPr/>
            </p:nvSpPr>
            <p:spPr>
              <a:xfrm rot="5400000" flipH="1">
                <a:off x="1441500" y="4506330"/>
                <a:ext cx="360000" cy="360000"/>
              </a:xfrm>
              <a:prstGeom prst="rect">
                <a:avLst/>
              </a:prstGeom>
              <a:grpFill/>
              <a:ln w="381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</p:grp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9548C-D290-4736-9FD9-1BAC3A59A321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421875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242</TotalTime>
  <Words>259</Words>
  <Application>Microsoft Office PowerPoint</Application>
  <PresentationFormat>寬螢幕</PresentationFormat>
  <Paragraphs>47</Paragraphs>
  <Slides>7</Slides>
  <Notes>0</Notes>
  <HiddenSlides>0</HiddenSlides>
  <MMClips>1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7</vt:i4>
      </vt:variant>
    </vt:vector>
  </HeadingPairs>
  <TitlesOfParts>
    <vt:vector size="14" baseType="lpstr">
      <vt:lpstr>新細明體</vt:lpstr>
      <vt:lpstr>微軟正黑體</vt:lpstr>
      <vt:lpstr>Arial</vt:lpstr>
      <vt:lpstr>Calibri Light</vt:lpstr>
      <vt:lpstr>Calibri</vt:lpstr>
      <vt:lpstr>Wingdings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Sherry</dc:creator>
  <cp:lastModifiedBy>Sherry</cp:lastModifiedBy>
  <cp:revision>30</cp:revision>
  <dcterms:created xsi:type="dcterms:W3CDTF">2019-08-08T18:29:40Z</dcterms:created>
  <dcterms:modified xsi:type="dcterms:W3CDTF">2019-08-08T22:38:18Z</dcterms:modified>
</cp:coreProperties>
</file>